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10E3C-5ECF-4799-97AD-1C32337FA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4BC5C-A0D6-4E2A-8E83-4B94D71FC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133EB-D8A2-401A-B561-9F84694E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7EF9F-1B5B-4DB2-B68C-761187949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5B6111-A5F5-4F99-B621-0C3291C35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433BE-7354-4F9D-B379-E4C5A7F8E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853288-F682-4BF1-9DAB-70DCF0CF4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010B8-7E3B-42A8-957E-C498A873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68050-E042-47DF-8AE6-96931E712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5C1D6-37DE-47B3-9FBD-D99292E93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2DEAB-40AE-4A52-825F-E5D3B786F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66249" y="2481190"/>
            <a:ext cx="5859501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98700" y="1612394"/>
            <a:ext cx="4994910" cy="24345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1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17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18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19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20.png" /><Relationship Id="rId3" Type="http://schemas.openxmlformats.org/officeDocument/2006/relationships/image" Target="../media/image7.png" /><Relationship Id="rId4" Type="http://schemas.openxmlformats.org/officeDocument/2006/relationships/image" Target="../media/image9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1052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68700" y="2673733"/>
            <a:ext cx="50546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10">
                <a:solidFill>
                  <a:srgbClr val="CB3600"/>
                </a:solidFill>
              </a:rPr>
              <a:t>电动干发帽计划书</a:t>
            </a:r>
            <a:endParaRPr sz="49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4563" y="833216"/>
              <a:ext cx="5248275" cy="0"/>
            </a:xfrm>
            <a:custGeom>
              <a:rect l="l" t="t" r="r" b="b"/>
              <a:pathLst>
                <a:path w="5248275">
                  <a:moveTo>
                    <a:pt x="5248275" y="0"/>
                  </a:moveTo>
                  <a:lnTo>
                    <a:pt x="0" y="0"/>
                  </a:lnTo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764563" y="833216"/>
              <a:ext cx="5248275" cy="0"/>
            </a:xfrm>
            <a:custGeom>
              <a:rect l="l" t="t" r="r" b="b"/>
              <a:pathLst>
                <a:path w="5248275">
                  <a:moveTo>
                    <a:pt x="0" y="0"/>
                  </a:moveTo>
                  <a:lnTo>
                    <a:pt x="5248275" y="0"/>
                  </a:lnTo>
                </a:path>
              </a:pathLst>
            </a:custGeom>
            <a:ln w="6350">
              <a:solidFill>
                <a:srgbClr val="CB36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86816" y="838759"/>
            <a:ext cx="1473200" cy="1165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6830"/>
              </a:lnSpc>
              <a:spcBef>
                <a:spcPts val="100"/>
              </a:spcBef>
            </a:pPr>
            <a:r>
              <a:rPr sz="5700" spc="-25">
                <a:solidFill>
                  <a:srgbClr val="CB3600"/>
                </a:solidFill>
              </a:rPr>
              <a:t>目录</a:t>
            </a:r>
            <a:endParaRPr sz="5700"/>
          </a:p>
          <a:p>
            <a:pPr marL="202565">
              <a:lnSpc>
                <a:spcPts val="2150"/>
              </a:lnSpc>
            </a:pPr>
            <a:r>
              <a:rPr sz="1800" b="0" spc="-10">
                <a:solidFill>
                  <a:srgbClr val="CB3600"/>
                </a:solidFill>
                <a:latin typeface="Arial"/>
                <a:cs typeface="Arial"/>
              </a:rPr>
              <a:t>CONTENTS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933374" y="964932"/>
            <a:ext cx="13335" cy="922655"/>
          </a:xfrm>
          <a:custGeom>
            <a:rect l="l" t="t" r="r" b="b"/>
            <a:pathLst>
              <a:path w="13335" h="922655">
                <a:moveTo>
                  <a:pt x="13178" y="0"/>
                </a:moveTo>
                <a:lnTo>
                  <a:pt x="0" y="922437"/>
                </a:lnTo>
              </a:path>
            </a:pathLst>
          </a:custGeom>
          <a:ln w="76200">
            <a:solidFill>
              <a:srgbClr val="9828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780065" y="1179612"/>
            <a:ext cx="4191000" cy="33737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8C1610"/>
                </a:solidFill>
                <a:latin typeface="微软雅黑"/>
                <a:cs typeface="微软雅黑"/>
              </a:rPr>
              <a:t>产品介绍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8C1610"/>
                </a:solidFill>
                <a:latin typeface="微软雅黑"/>
                <a:cs typeface="微软雅黑"/>
              </a:rPr>
              <a:t>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8C1610"/>
                </a:solidFill>
                <a:latin typeface="微软雅黑"/>
                <a:cs typeface="微软雅黑"/>
              </a:rPr>
              <a:t>技术方案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4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8C1610"/>
                </a:solidFill>
                <a:latin typeface="微软雅黑"/>
                <a:cs typeface="微软雅黑"/>
              </a:rPr>
              <a:t>生产制造计划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8C1610"/>
                </a:solidFill>
                <a:latin typeface="微软雅黑"/>
                <a:cs typeface="微软雅黑"/>
              </a:rPr>
              <a:t>营销推广策略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4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8C1610"/>
                </a:solidFill>
                <a:latin typeface="微软雅黑"/>
                <a:cs typeface="微软雅黑"/>
              </a:rPr>
              <a:t>运营管理及售后服务体系构建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632" y="1894922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CB3600"/>
                </a:solidFill>
                <a:latin typeface="微软雅黑"/>
                <a:cs typeface="微软雅黑"/>
              </a:rPr>
              <a:t>01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3283428"/>
            <a:ext cx="2311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5">
                <a:solidFill>
                  <a:srgbClr val="982800"/>
                </a:solidFill>
              </a:rPr>
              <a:t>产品介绍</a:t>
            </a:r>
            <a:endParaRPr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9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2041070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89"/>
                </a:lnTo>
                <a:lnTo>
                  <a:pt x="83321" y="321310"/>
                </a:lnTo>
                <a:lnTo>
                  <a:pt x="68344" y="287019"/>
                </a:lnTo>
                <a:lnTo>
                  <a:pt x="46983" y="259080"/>
                </a:lnTo>
                <a:lnTo>
                  <a:pt x="25053" y="231139"/>
                </a:lnTo>
                <a:lnTo>
                  <a:pt x="8365" y="201930"/>
                </a:lnTo>
                <a:lnTo>
                  <a:pt x="0" y="166369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69"/>
                </a:lnTo>
                <a:lnTo>
                  <a:pt x="27982" y="102869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89"/>
                </a:lnTo>
                <a:lnTo>
                  <a:pt x="30737" y="201930"/>
                </a:lnTo>
                <a:lnTo>
                  <a:pt x="31527" y="204469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89"/>
                </a:lnTo>
                <a:lnTo>
                  <a:pt x="39065" y="215900"/>
                </a:lnTo>
                <a:lnTo>
                  <a:pt x="40160" y="218439"/>
                </a:lnTo>
                <a:lnTo>
                  <a:pt x="40828" y="218439"/>
                </a:lnTo>
                <a:lnTo>
                  <a:pt x="43381" y="222250"/>
                </a:lnTo>
                <a:lnTo>
                  <a:pt x="45813" y="224789"/>
                </a:lnTo>
                <a:lnTo>
                  <a:pt x="47028" y="227330"/>
                </a:lnTo>
                <a:lnTo>
                  <a:pt x="49582" y="229869"/>
                </a:lnTo>
                <a:lnTo>
                  <a:pt x="50919" y="231139"/>
                </a:lnTo>
                <a:lnTo>
                  <a:pt x="52256" y="233680"/>
                </a:lnTo>
                <a:lnTo>
                  <a:pt x="55114" y="236219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69"/>
                </a:lnTo>
                <a:lnTo>
                  <a:pt x="61498" y="243839"/>
                </a:lnTo>
                <a:lnTo>
                  <a:pt x="64537" y="247650"/>
                </a:lnTo>
                <a:lnTo>
                  <a:pt x="65995" y="250189"/>
                </a:lnTo>
                <a:lnTo>
                  <a:pt x="68853" y="252730"/>
                </a:lnTo>
                <a:lnTo>
                  <a:pt x="70311" y="255269"/>
                </a:lnTo>
                <a:lnTo>
                  <a:pt x="71771" y="256539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69"/>
                </a:lnTo>
                <a:lnTo>
                  <a:pt x="81801" y="270510"/>
                </a:lnTo>
                <a:lnTo>
                  <a:pt x="84537" y="274319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69"/>
                </a:lnTo>
                <a:lnTo>
                  <a:pt x="90860" y="285750"/>
                </a:lnTo>
                <a:lnTo>
                  <a:pt x="92076" y="287019"/>
                </a:lnTo>
                <a:lnTo>
                  <a:pt x="102167" y="313689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89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89"/>
                </a:moveTo>
                <a:lnTo>
                  <a:pt x="65814" y="386080"/>
                </a:lnTo>
                <a:lnTo>
                  <a:pt x="63139" y="375919"/>
                </a:lnTo>
                <a:lnTo>
                  <a:pt x="66422" y="370839"/>
                </a:lnTo>
                <a:lnTo>
                  <a:pt x="71832" y="368300"/>
                </a:lnTo>
                <a:lnTo>
                  <a:pt x="194753" y="337819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69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39"/>
                </a:lnTo>
                <a:lnTo>
                  <a:pt x="199982" y="303530"/>
                </a:lnTo>
                <a:lnTo>
                  <a:pt x="201380" y="299719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19"/>
                </a:lnTo>
                <a:lnTo>
                  <a:pt x="225209" y="259080"/>
                </a:lnTo>
                <a:lnTo>
                  <a:pt x="227216" y="256539"/>
                </a:lnTo>
                <a:lnTo>
                  <a:pt x="233417" y="248919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69"/>
                </a:lnTo>
                <a:lnTo>
                  <a:pt x="253295" y="224789"/>
                </a:lnTo>
                <a:lnTo>
                  <a:pt x="254998" y="223519"/>
                </a:lnTo>
                <a:lnTo>
                  <a:pt x="258280" y="218439"/>
                </a:lnTo>
                <a:lnTo>
                  <a:pt x="259862" y="217169"/>
                </a:lnTo>
                <a:lnTo>
                  <a:pt x="262718" y="212089"/>
                </a:lnTo>
                <a:lnTo>
                  <a:pt x="264116" y="209550"/>
                </a:lnTo>
                <a:lnTo>
                  <a:pt x="266609" y="205739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89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89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69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89"/>
                </a:lnTo>
                <a:lnTo>
                  <a:pt x="226344" y="294639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69"/>
                </a:lnTo>
                <a:lnTo>
                  <a:pt x="232626" y="349250"/>
                </a:lnTo>
                <a:lnTo>
                  <a:pt x="76756" y="388619"/>
                </a:lnTo>
                <a:lnTo>
                  <a:pt x="71345" y="389889"/>
                </a:lnTo>
                <a:close/>
              </a:path>
              <a:path w="299084" h="495300">
                <a:moveTo>
                  <a:pt x="164261" y="185419"/>
                </a:moveTo>
                <a:lnTo>
                  <a:pt x="134844" y="185419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19"/>
                </a:lnTo>
                <a:close/>
              </a:path>
              <a:path w="299084" h="495300">
                <a:moveTo>
                  <a:pt x="175261" y="186689"/>
                </a:moveTo>
                <a:lnTo>
                  <a:pt x="123844" y="186689"/>
                </a:lnTo>
                <a:lnTo>
                  <a:pt x="131198" y="185419"/>
                </a:lnTo>
                <a:lnTo>
                  <a:pt x="167968" y="185419"/>
                </a:lnTo>
                <a:lnTo>
                  <a:pt x="175261" y="186689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89"/>
                </a:lnTo>
                <a:lnTo>
                  <a:pt x="178968" y="186689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69"/>
                </a:lnTo>
                <a:lnTo>
                  <a:pt x="124938" y="299719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39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19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89"/>
                </a:lnTo>
                <a:lnTo>
                  <a:pt x="112114" y="223519"/>
                </a:lnTo>
                <a:lnTo>
                  <a:pt x="111810" y="223519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69"/>
                </a:lnTo>
                <a:lnTo>
                  <a:pt x="108832" y="217169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89"/>
                </a:lnTo>
                <a:lnTo>
                  <a:pt x="105428" y="212089"/>
                </a:lnTo>
                <a:lnTo>
                  <a:pt x="104760" y="210819"/>
                </a:lnTo>
                <a:lnTo>
                  <a:pt x="104395" y="210819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39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39"/>
                </a:lnTo>
                <a:lnTo>
                  <a:pt x="203401" y="203200"/>
                </a:lnTo>
                <a:lnTo>
                  <a:pt x="201979" y="204469"/>
                </a:lnTo>
                <a:lnTo>
                  <a:pt x="143171" y="204469"/>
                </a:lnTo>
                <a:lnTo>
                  <a:pt x="136789" y="205739"/>
                </a:lnTo>
                <a:lnTo>
                  <a:pt x="129071" y="205739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19"/>
                </a:lnTo>
                <a:lnTo>
                  <a:pt x="129071" y="212089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69"/>
                </a:lnTo>
                <a:lnTo>
                  <a:pt x="137033" y="236219"/>
                </a:lnTo>
                <a:lnTo>
                  <a:pt x="137458" y="237489"/>
                </a:lnTo>
                <a:lnTo>
                  <a:pt x="138188" y="241300"/>
                </a:lnTo>
                <a:lnTo>
                  <a:pt x="138612" y="243839"/>
                </a:lnTo>
                <a:lnTo>
                  <a:pt x="139342" y="247650"/>
                </a:lnTo>
                <a:lnTo>
                  <a:pt x="139706" y="248919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89"/>
                </a:lnTo>
                <a:lnTo>
                  <a:pt x="143232" y="274319"/>
                </a:lnTo>
                <a:lnTo>
                  <a:pt x="144083" y="284480"/>
                </a:lnTo>
                <a:lnTo>
                  <a:pt x="144508" y="288289"/>
                </a:lnTo>
                <a:lnTo>
                  <a:pt x="144873" y="293369"/>
                </a:lnTo>
                <a:lnTo>
                  <a:pt x="145189" y="299719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89"/>
                </a:lnTo>
                <a:lnTo>
                  <a:pt x="155022" y="284480"/>
                </a:lnTo>
                <a:lnTo>
                  <a:pt x="155266" y="281939"/>
                </a:lnTo>
                <a:lnTo>
                  <a:pt x="155448" y="279400"/>
                </a:lnTo>
                <a:lnTo>
                  <a:pt x="156663" y="267969"/>
                </a:lnTo>
                <a:lnTo>
                  <a:pt x="157393" y="261619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69"/>
                </a:lnTo>
                <a:lnTo>
                  <a:pt x="158790" y="252730"/>
                </a:lnTo>
                <a:lnTo>
                  <a:pt x="159399" y="248919"/>
                </a:lnTo>
                <a:lnTo>
                  <a:pt x="159763" y="247650"/>
                </a:lnTo>
                <a:lnTo>
                  <a:pt x="160492" y="243839"/>
                </a:lnTo>
                <a:lnTo>
                  <a:pt x="160917" y="241300"/>
                </a:lnTo>
                <a:lnTo>
                  <a:pt x="161647" y="237489"/>
                </a:lnTo>
                <a:lnTo>
                  <a:pt x="162073" y="236219"/>
                </a:lnTo>
                <a:lnTo>
                  <a:pt x="163774" y="229869"/>
                </a:lnTo>
                <a:lnTo>
                  <a:pt x="165233" y="224789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89"/>
                </a:lnTo>
                <a:lnTo>
                  <a:pt x="170642" y="210819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39"/>
                </a:lnTo>
                <a:lnTo>
                  <a:pt x="162316" y="205739"/>
                </a:lnTo>
                <a:lnTo>
                  <a:pt x="159095" y="204469"/>
                </a:lnTo>
                <a:lnTo>
                  <a:pt x="201979" y="204469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19"/>
                </a:lnTo>
                <a:lnTo>
                  <a:pt x="194345" y="210819"/>
                </a:lnTo>
                <a:lnTo>
                  <a:pt x="193677" y="212089"/>
                </a:lnTo>
                <a:lnTo>
                  <a:pt x="193008" y="212089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69"/>
                </a:lnTo>
                <a:lnTo>
                  <a:pt x="189909" y="217169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19"/>
                </a:lnTo>
                <a:lnTo>
                  <a:pt x="186991" y="223519"/>
                </a:lnTo>
                <a:lnTo>
                  <a:pt x="186627" y="224789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19"/>
                </a:lnTo>
                <a:lnTo>
                  <a:pt x="182615" y="237489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69"/>
                </a:lnTo>
                <a:lnTo>
                  <a:pt x="181218" y="243839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69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39"/>
                </a:lnTo>
                <a:lnTo>
                  <a:pt x="222292" y="331469"/>
                </a:lnTo>
                <a:lnTo>
                  <a:pt x="227702" y="330200"/>
                </a:lnTo>
                <a:lnTo>
                  <a:pt x="233234" y="332739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19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69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69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19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39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19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39"/>
                </a:lnTo>
                <a:lnTo>
                  <a:pt x="123079" y="459739"/>
                </a:lnTo>
                <a:lnTo>
                  <a:pt x="126848" y="464819"/>
                </a:lnTo>
                <a:lnTo>
                  <a:pt x="137354" y="472439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19"/>
                </a:lnTo>
                <a:lnTo>
                  <a:pt x="179205" y="485139"/>
                </a:lnTo>
                <a:lnTo>
                  <a:pt x="170071" y="490219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39"/>
                </a:lnTo>
                <a:lnTo>
                  <a:pt x="172199" y="464819"/>
                </a:lnTo>
                <a:lnTo>
                  <a:pt x="175968" y="459739"/>
                </a:lnTo>
                <a:lnTo>
                  <a:pt x="182412" y="459739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D2211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408762" y="4014125"/>
            <a:ext cx="490855" cy="452120"/>
          </a:xfrm>
          <a:custGeom>
            <a:rect l="l" t="t" r="r" b="b"/>
            <a:pathLst>
              <a:path w="490854" h="452120">
                <a:moveTo>
                  <a:pt x="150724" y="451749"/>
                </a:moveTo>
                <a:lnTo>
                  <a:pt x="5337" y="299816"/>
                </a:lnTo>
                <a:lnTo>
                  <a:pt x="0" y="285539"/>
                </a:lnTo>
                <a:lnTo>
                  <a:pt x="1734" y="278480"/>
                </a:lnTo>
                <a:lnTo>
                  <a:pt x="6191" y="272541"/>
                </a:lnTo>
                <a:lnTo>
                  <a:pt x="302517" y="4901"/>
                </a:lnTo>
                <a:lnTo>
                  <a:pt x="308948" y="1092"/>
                </a:lnTo>
                <a:lnTo>
                  <a:pt x="316180" y="0"/>
                </a:lnTo>
                <a:lnTo>
                  <a:pt x="323412" y="1784"/>
                </a:lnTo>
                <a:lnTo>
                  <a:pt x="329844" y="6605"/>
                </a:lnTo>
                <a:lnTo>
                  <a:pt x="342653" y="20243"/>
                </a:lnTo>
                <a:lnTo>
                  <a:pt x="47181" y="287883"/>
                </a:lnTo>
                <a:lnTo>
                  <a:pt x="153073" y="405508"/>
                </a:lnTo>
                <a:lnTo>
                  <a:pt x="210251" y="405508"/>
                </a:lnTo>
                <a:lnTo>
                  <a:pt x="165028" y="446421"/>
                </a:lnTo>
                <a:lnTo>
                  <a:pt x="158116" y="450603"/>
                </a:lnTo>
                <a:lnTo>
                  <a:pt x="150724" y="451749"/>
                </a:lnTo>
                <a:close/>
              </a:path>
              <a:path w="490854" h="452120">
                <a:moveTo>
                  <a:pt x="160438" y="366513"/>
                </a:moveTo>
                <a:lnTo>
                  <a:pt x="102689" y="310897"/>
                </a:lnTo>
                <a:lnTo>
                  <a:pt x="97351" y="297259"/>
                </a:lnTo>
                <a:lnTo>
                  <a:pt x="99086" y="290041"/>
                </a:lnTo>
                <a:lnTo>
                  <a:pt x="103543" y="283621"/>
                </a:lnTo>
                <a:lnTo>
                  <a:pt x="375957" y="38142"/>
                </a:lnTo>
                <a:lnTo>
                  <a:pt x="382389" y="34333"/>
                </a:lnTo>
                <a:lnTo>
                  <a:pt x="389621" y="33241"/>
                </a:lnTo>
                <a:lnTo>
                  <a:pt x="396853" y="35026"/>
                </a:lnTo>
                <a:lnTo>
                  <a:pt x="403284" y="39847"/>
                </a:lnTo>
                <a:lnTo>
                  <a:pt x="440014" y="79908"/>
                </a:lnTo>
                <a:lnTo>
                  <a:pt x="387913" y="79908"/>
                </a:lnTo>
                <a:lnTo>
                  <a:pt x="144533" y="299816"/>
                </a:lnTo>
                <a:lnTo>
                  <a:pt x="162467" y="320272"/>
                </a:lnTo>
                <a:lnTo>
                  <a:pt x="219816" y="320272"/>
                </a:lnTo>
                <a:lnTo>
                  <a:pt x="174422" y="361186"/>
                </a:lnTo>
                <a:lnTo>
                  <a:pt x="167870" y="365368"/>
                </a:lnTo>
                <a:lnTo>
                  <a:pt x="160438" y="366513"/>
                </a:lnTo>
                <a:close/>
              </a:path>
              <a:path w="490854" h="452120">
                <a:moveTo>
                  <a:pt x="210251" y="405508"/>
                </a:moveTo>
                <a:lnTo>
                  <a:pt x="153073" y="405508"/>
                </a:lnTo>
                <a:lnTo>
                  <a:pt x="444275" y="142130"/>
                </a:lnTo>
                <a:lnTo>
                  <a:pt x="387913" y="79908"/>
                </a:lnTo>
                <a:lnTo>
                  <a:pt x="440014" y="79908"/>
                </a:lnTo>
                <a:lnTo>
                  <a:pt x="486120" y="130197"/>
                </a:lnTo>
                <a:lnTo>
                  <a:pt x="489815" y="137096"/>
                </a:lnTo>
                <a:lnTo>
                  <a:pt x="490709" y="144474"/>
                </a:lnTo>
                <a:lnTo>
                  <a:pt x="488881" y="151532"/>
                </a:lnTo>
                <a:lnTo>
                  <a:pt x="484411" y="157472"/>
                </a:lnTo>
                <a:lnTo>
                  <a:pt x="210251" y="405508"/>
                </a:lnTo>
                <a:close/>
              </a:path>
              <a:path w="490854" h="452120">
                <a:moveTo>
                  <a:pt x="219816" y="320272"/>
                </a:moveTo>
                <a:lnTo>
                  <a:pt x="162467" y="320272"/>
                </a:lnTo>
                <a:lnTo>
                  <a:pt x="276898" y="216285"/>
                </a:lnTo>
                <a:lnTo>
                  <a:pt x="290561" y="230775"/>
                </a:lnTo>
                <a:lnTo>
                  <a:pt x="294257" y="237314"/>
                </a:lnTo>
                <a:lnTo>
                  <a:pt x="295151" y="244733"/>
                </a:lnTo>
                <a:lnTo>
                  <a:pt x="293323" y="251991"/>
                </a:lnTo>
                <a:lnTo>
                  <a:pt x="288853" y="258051"/>
                </a:lnTo>
                <a:lnTo>
                  <a:pt x="219816" y="320272"/>
                </a:lnTo>
                <a:close/>
              </a:path>
            </a:pathLst>
          </a:custGeom>
          <a:solidFill>
            <a:srgbClr val="D2211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电动干发帽概念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8485154" y="2001378"/>
            <a:ext cx="2425700" cy="3472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23645">
              <a:lnSpc>
                <a:spcPct val="100000"/>
              </a:lnSpc>
              <a:spcBef>
                <a:spcPts val="100"/>
              </a:spcBef>
            </a:pPr>
            <a:r>
              <a:rPr sz="3000" b="1" spc="-25">
                <a:solidFill>
                  <a:srgbClr val="EB554D"/>
                </a:solidFill>
                <a:latin typeface="微软雅黑"/>
                <a:cs typeface="微软雅黑"/>
              </a:rPr>
              <a:t>01</a:t>
            </a:r>
            <a:endParaRPr sz="3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045"/>
              </a:spcBef>
            </a:pPr>
            <a:r>
              <a:rPr sz="1350" spc="-5">
                <a:latin typeface="微软雅黑"/>
                <a:cs typeface="微软雅黑"/>
              </a:rPr>
              <a:t>电动干发帽是一种创新型的干发产品，通过内置微型电机驱动风扇，加速空气流动，从而快速吹</a:t>
            </a:r>
            <a:r>
              <a:rPr sz="1350" spc="-15">
                <a:latin typeface="微软雅黑"/>
                <a:cs typeface="微软雅黑"/>
              </a:rPr>
              <a:t>干头发。</a:t>
            </a:r>
            <a:endParaRPr sz="1350">
              <a:latin typeface="微软雅黑"/>
              <a:cs typeface="微软雅黑"/>
            </a:endParaRPr>
          </a:p>
          <a:p>
            <a:pPr marL="1223645">
              <a:lnSpc>
                <a:spcPct val="100000"/>
              </a:lnSpc>
              <a:spcBef>
                <a:spcPts val="994"/>
              </a:spcBef>
            </a:pPr>
            <a:r>
              <a:rPr sz="3000" b="1" spc="-25">
                <a:solidFill>
                  <a:srgbClr val="EB554D"/>
                </a:solidFill>
                <a:latin typeface="微软雅黑"/>
                <a:cs typeface="微软雅黑"/>
              </a:rPr>
              <a:t>02</a:t>
            </a:r>
            <a:endParaRPr sz="30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95"/>
              </a:spcBef>
            </a:pPr>
            <a:r>
              <a:rPr sz="1350" spc="-5">
                <a:latin typeface="微软雅黑"/>
                <a:cs typeface="微软雅黑"/>
              </a:rPr>
              <a:t>相比传统干发方式，如吹风机，电动干发帽更为便捷、舒适，且</a:t>
            </a:r>
            <a:r>
              <a:rPr sz="1350" spc="-10">
                <a:latin typeface="微软雅黑"/>
                <a:cs typeface="微软雅黑"/>
              </a:rPr>
              <a:t>对头发损伤较小。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341887" y="3161470"/>
            <a:ext cx="1614170" cy="1323975"/>
            <a:chOff x="1341887" y="3161470"/>
            <a:chExt cx="1614170" cy="1323975"/>
          </a:xfrm>
        </p:grpSpPr>
        <p:sp>
          <p:nvSpPr>
            <p:cNvPr id="3" name="object 3"/>
            <p:cNvSpPr/>
            <p:nvPr/>
          </p:nvSpPr>
          <p:spPr>
            <a:xfrm>
              <a:off x="1341887" y="3161470"/>
              <a:ext cx="1614170" cy="1323975"/>
            </a:xfrm>
            <a:custGeom>
              <a:rect l="l" t="t" r="r" b="b"/>
              <a:pathLst>
                <a:path w="1614170" h="1323975">
                  <a:moveTo>
                    <a:pt x="23434" y="697959"/>
                  </a:moveTo>
                  <a:lnTo>
                    <a:pt x="0" y="664179"/>
                  </a:lnTo>
                  <a:lnTo>
                    <a:pt x="1549" y="617651"/>
                  </a:lnTo>
                  <a:lnTo>
                    <a:pt x="6288" y="571652"/>
                  </a:lnTo>
                  <a:lnTo>
                    <a:pt x="14271" y="525839"/>
                  </a:lnTo>
                  <a:lnTo>
                    <a:pt x="25479" y="480570"/>
                  </a:lnTo>
                  <a:lnTo>
                    <a:pt x="39963" y="435902"/>
                  </a:lnTo>
                  <a:lnTo>
                    <a:pt x="57570" y="392390"/>
                  </a:lnTo>
                  <a:lnTo>
                    <a:pt x="78452" y="349844"/>
                  </a:lnTo>
                  <a:lnTo>
                    <a:pt x="102558" y="308571"/>
                  </a:lnTo>
                  <a:lnTo>
                    <a:pt x="129888" y="268751"/>
                  </a:lnTo>
                  <a:lnTo>
                    <a:pt x="160440" y="230569"/>
                  </a:lnTo>
                  <a:lnTo>
                    <a:pt x="194216" y="194205"/>
                  </a:lnTo>
                  <a:lnTo>
                    <a:pt x="230505" y="160500"/>
                  </a:lnTo>
                  <a:lnTo>
                    <a:pt x="268600" y="130005"/>
                  </a:lnTo>
                  <a:lnTo>
                    <a:pt x="308322" y="102720"/>
                  </a:lnTo>
                  <a:lnTo>
                    <a:pt x="349490" y="78645"/>
                  </a:lnTo>
                  <a:lnTo>
                    <a:pt x="391925" y="57780"/>
                  </a:lnTo>
                  <a:lnTo>
                    <a:pt x="435447" y="40125"/>
                  </a:lnTo>
                  <a:lnTo>
                    <a:pt x="479875" y="25680"/>
                  </a:lnTo>
                  <a:lnTo>
                    <a:pt x="525031" y="14445"/>
                  </a:lnTo>
                  <a:lnTo>
                    <a:pt x="570733" y="6420"/>
                  </a:lnTo>
                  <a:lnTo>
                    <a:pt x="616803" y="1605"/>
                  </a:lnTo>
                  <a:lnTo>
                    <a:pt x="663061" y="0"/>
                  </a:lnTo>
                  <a:lnTo>
                    <a:pt x="709318" y="1605"/>
                  </a:lnTo>
                  <a:lnTo>
                    <a:pt x="755388" y="6420"/>
                  </a:lnTo>
                  <a:lnTo>
                    <a:pt x="801091" y="14445"/>
                  </a:lnTo>
                  <a:lnTo>
                    <a:pt x="846246" y="25680"/>
                  </a:lnTo>
                  <a:lnTo>
                    <a:pt x="890675" y="40125"/>
                  </a:lnTo>
                  <a:lnTo>
                    <a:pt x="934351" y="57856"/>
                  </a:lnTo>
                  <a:lnTo>
                    <a:pt x="663061" y="57856"/>
                  </a:lnTo>
                  <a:lnTo>
                    <a:pt x="616629" y="59630"/>
                  </a:lnTo>
                  <a:lnTo>
                    <a:pt x="570424" y="64952"/>
                  </a:lnTo>
                  <a:lnTo>
                    <a:pt x="524666" y="73822"/>
                  </a:lnTo>
                  <a:lnTo>
                    <a:pt x="479571" y="86238"/>
                  </a:lnTo>
                  <a:lnTo>
                    <a:pt x="435358" y="102200"/>
                  </a:lnTo>
                  <a:lnTo>
                    <a:pt x="392246" y="121707"/>
                  </a:lnTo>
                  <a:lnTo>
                    <a:pt x="350453" y="144758"/>
                  </a:lnTo>
                  <a:lnTo>
                    <a:pt x="310197" y="171353"/>
                  </a:lnTo>
                  <a:lnTo>
                    <a:pt x="271697" y="201491"/>
                  </a:lnTo>
                  <a:lnTo>
                    <a:pt x="235171" y="235171"/>
                  </a:lnTo>
                  <a:lnTo>
                    <a:pt x="201416" y="271782"/>
                  </a:lnTo>
                  <a:lnTo>
                    <a:pt x="171220" y="310383"/>
                  </a:lnTo>
                  <a:lnTo>
                    <a:pt x="144583" y="350751"/>
                  </a:lnTo>
                  <a:lnTo>
                    <a:pt x="121507" y="392665"/>
                  </a:lnTo>
                  <a:lnTo>
                    <a:pt x="101949" y="436026"/>
                  </a:lnTo>
                  <a:lnTo>
                    <a:pt x="86041" y="480241"/>
                  </a:lnTo>
                  <a:lnTo>
                    <a:pt x="73652" y="525460"/>
                  </a:lnTo>
                  <a:lnTo>
                    <a:pt x="64828" y="571338"/>
                  </a:lnTo>
                  <a:lnTo>
                    <a:pt x="59569" y="617651"/>
                  </a:lnTo>
                  <a:lnTo>
                    <a:pt x="57875" y="664179"/>
                  </a:lnTo>
                  <a:lnTo>
                    <a:pt x="56495" y="678371"/>
                  </a:lnTo>
                  <a:lnTo>
                    <a:pt x="49190" y="689821"/>
                  </a:lnTo>
                  <a:lnTo>
                    <a:pt x="37618" y="696896"/>
                  </a:lnTo>
                  <a:lnTo>
                    <a:pt x="23434" y="697959"/>
                  </a:lnTo>
                  <a:close/>
                </a:path>
                <a:path w="1614170" h="1323975">
                  <a:moveTo>
                    <a:pt x="1294002" y="697407"/>
                  </a:moveTo>
                  <a:lnTo>
                    <a:pt x="1268246" y="664179"/>
                  </a:lnTo>
                  <a:lnTo>
                    <a:pt x="1266553" y="617651"/>
                  </a:lnTo>
                  <a:lnTo>
                    <a:pt x="1261293" y="571338"/>
                  </a:lnTo>
                  <a:lnTo>
                    <a:pt x="1252469" y="525460"/>
                  </a:lnTo>
                  <a:lnTo>
                    <a:pt x="1240080" y="480241"/>
                  </a:lnTo>
                  <a:lnTo>
                    <a:pt x="1224128" y="435902"/>
                  </a:lnTo>
                  <a:lnTo>
                    <a:pt x="1204614" y="392665"/>
                  </a:lnTo>
                  <a:lnTo>
                    <a:pt x="1181538" y="350751"/>
                  </a:lnTo>
                  <a:lnTo>
                    <a:pt x="1154902" y="310383"/>
                  </a:lnTo>
                  <a:lnTo>
                    <a:pt x="1124706" y="271782"/>
                  </a:lnTo>
                  <a:lnTo>
                    <a:pt x="1090951" y="235171"/>
                  </a:lnTo>
                  <a:lnTo>
                    <a:pt x="1054424" y="201491"/>
                  </a:lnTo>
                  <a:lnTo>
                    <a:pt x="1015924" y="171353"/>
                  </a:lnTo>
                  <a:lnTo>
                    <a:pt x="975668" y="144758"/>
                  </a:lnTo>
                  <a:lnTo>
                    <a:pt x="933875" y="121707"/>
                  </a:lnTo>
                  <a:lnTo>
                    <a:pt x="890763" y="102200"/>
                  </a:lnTo>
                  <a:lnTo>
                    <a:pt x="846551" y="86238"/>
                  </a:lnTo>
                  <a:lnTo>
                    <a:pt x="801456" y="73822"/>
                  </a:lnTo>
                  <a:lnTo>
                    <a:pt x="755697" y="64952"/>
                  </a:lnTo>
                  <a:lnTo>
                    <a:pt x="709492" y="59630"/>
                  </a:lnTo>
                  <a:lnTo>
                    <a:pt x="663061" y="57856"/>
                  </a:lnTo>
                  <a:lnTo>
                    <a:pt x="934351" y="57856"/>
                  </a:lnTo>
                  <a:lnTo>
                    <a:pt x="976632" y="78645"/>
                  </a:lnTo>
                  <a:lnTo>
                    <a:pt x="1017800" y="102720"/>
                  </a:lnTo>
                  <a:lnTo>
                    <a:pt x="1057521" y="130005"/>
                  </a:lnTo>
                  <a:lnTo>
                    <a:pt x="1095617" y="160500"/>
                  </a:lnTo>
                  <a:lnTo>
                    <a:pt x="1131906" y="194205"/>
                  </a:lnTo>
                  <a:lnTo>
                    <a:pt x="1167097" y="232243"/>
                  </a:lnTo>
                  <a:lnTo>
                    <a:pt x="1198736" y="272257"/>
                  </a:lnTo>
                  <a:lnTo>
                    <a:pt x="1226830" y="314040"/>
                  </a:lnTo>
                  <a:lnTo>
                    <a:pt x="1251388" y="357382"/>
                  </a:lnTo>
                  <a:lnTo>
                    <a:pt x="1272420" y="402076"/>
                  </a:lnTo>
                  <a:lnTo>
                    <a:pt x="1289935" y="447911"/>
                  </a:lnTo>
                  <a:lnTo>
                    <a:pt x="1303941" y="494681"/>
                  </a:lnTo>
                  <a:lnTo>
                    <a:pt x="1314448" y="542176"/>
                  </a:lnTo>
                  <a:lnTo>
                    <a:pt x="1321464" y="590187"/>
                  </a:lnTo>
                  <a:lnTo>
                    <a:pt x="1324999" y="638506"/>
                  </a:lnTo>
                  <a:lnTo>
                    <a:pt x="1598147" y="638506"/>
                  </a:lnTo>
                  <a:lnTo>
                    <a:pt x="1611307" y="651650"/>
                  </a:lnTo>
                  <a:lnTo>
                    <a:pt x="1614152" y="659634"/>
                  </a:lnTo>
                  <a:lnTo>
                    <a:pt x="1614064" y="664179"/>
                  </a:lnTo>
                  <a:lnTo>
                    <a:pt x="1614077" y="674989"/>
                  </a:lnTo>
                  <a:lnTo>
                    <a:pt x="1611232" y="682666"/>
                  </a:lnTo>
                  <a:lnTo>
                    <a:pt x="1596884" y="697038"/>
                  </a:lnTo>
                  <a:lnTo>
                    <a:pt x="1294826" y="697038"/>
                  </a:lnTo>
                  <a:lnTo>
                    <a:pt x="1294002" y="697407"/>
                  </a:lnTo>
                  <a:close/>
                </a:path>
                <a:path w="1614170" h="1323975">
                  <a:moveTo>
                    <a:pt x="1598147" y="638506"/>
                  </a:moveTo>
                  <a:lnTo>
                    <a:pt x="1515172" y="638506"/>
                  </a:lnTo>
                  <a:lnTo>
                    <a:pt x="1440900" y="564251"/>
                  </a:lnTo>
                  <a:lnTo>
                    <a:pt x="1434456" y="554570"/>
                  </a:lnTo>
                  <a:lnTo>
                    <a:pt x="1432308" y="543553"/>
                  </a:lnTo>
                  <a:lnTo>
                    <a:pt x="1434456" y="532536"/>
                  </a:lnTo>
                  <a:lnTo>
                    <a:pt x="1440900" y="522855"/>
                  </a:lnTo>
                  <a:lnTo>
                    <a:pt x="1446665" y="517082"/>
                  </a:lnTo>
                  <a:lnTo>
                    <a:pt x="1454302" y="514257"/>
                  </a:lnTo>
                  <a:lnTo>
                    <a:pt x="1469351" y="514257"/>
                  </a:lnTo>
                  <a:lnTo>
                    <a:pt x="1476838" y="517082"/>
                  </a:lnTo>
                  <a:lnTo>
                    <a:pt x="1482528" y="522855"/>
                  </a:lnTo>
                  <a:lnTo>
                    <a:pt x="1598147" y="638506"/>
                  </a:lnTo>
                  <a:close/>
                </a:path>
                <a:path w="1614170" h="1323975">
                  <a:moveTo>
                    <a:pt x="1461714" y="820197"/>
                  </a:moveTo>
                  <a:lnTo>
                    <a:pt x="1450626" y="818044"/>
                  </a:lnTo>
                  <a:lnTo>
                    <a:pt x="1440900" y="811583"/>
                  </a:lnTo>
                  <a:lnTo>
                    <a:pt x="1434451" y="801844"/>
                  </a:lnTo>
                  <a:lnTo>
                    <a:pt x="1432308" y="790786"/>
                  </a:lnTo>
                  <a:lnTo>
                    <a:pt x="1434456" y="779687"/>
                  </a:lnTo>
                  <a:lnTo>
                    <a:pt x="1440900" y="769942"/>
                  </a:lnTo>
                  <a:lnTo>
                    <a:pt x="1513375" y="697468"/>
                  </a:lnTo>
                  <a:lnTo>
                    <a:pt x="1295724" y="697468"/>
                  </a:lnTo>
                  <a:lnTo>
                    <a:pt x="1295724" y="697038"/>
                  </a:lnTo>
                  <a:lnTo>
                    <a:pt x="1596884" y="697038"/>
                  </a:lnTo>
                  <a:lnTo>
                    <a:pt x="1482528" y="811583"/>
                  </a:lnTo>
                  <a:lnTo>
                    <a:pt x="1472802" y="818044"/>
                  </a:lnTo>
                  <a:lnTo>
                    <a:pt x="1461714" y="820197"/>
                  </a:lnTo>
                  <a:close/>
                </a:path>
                <a:path w="1614170" h="1323975">
                  <a:moveTo>
                    <a:pt x="81684" y="934728"/>
                  </a:moveTo>
                  <a:lnTo>
                    <a:pt x="45050" y="900737"/>
                  </a:lnTo>
                  <a:lnTo>
                    <a:pt x="28825" y="852120"/>
                  </a:lnTo>
                  <a:lnTo>
                    <a:pt x="16169" y="802647"/>
                  </a:lnTo>
                  <a:lnTo>
                    <a:pt x="11639" y="774917"/>
                  </a:lnTo>
                  <a:lnTo>
                    <a:pt x="14440" y="764906"/>
                  </a:lnTo>
                  <a:lnTo>
                    <a:pt x="20815" y="756468"/>
                  </a:lnTo>
                  <a:lnTo>
                    <a:pt x="30173" y="750841"/>
                  </a:lnTo>
                  <a:lnTo>
                    <a:pt x="34665" y="749182"/>
                  </a:lnTo>
                  <a:lnTo>
                    <a:pt x="39307" y="748752"/>
                  </a:lnTo>
                  <a:lnTo>
                    <a:pt x="43650" y="749244"/>
                  </a:lnTo>
                  <a:lnTo>
                    <a:pt x="72626" y="790829"/>
                  </a:lnTo>
                  <a:lnTo>
                    <a:pt x="76097" y="805956"/>
                  </a:lnTo>
                  <a:lnTo>
                    <a:pt x="88839" y="851014"/>
                  </a:lnTo>
                  <a:lnTo>
                    <a:pt x="104894" y="894867"/>
                  </a:lnTo>
                  <a:lnTo>
                    <a:pt x="106774" y="908160"/>
                  </a:lnTo>
                  <a:lnTo>
                    <a:pt x="102863" y="920371"/>
                  </a:lnTo>
                  <a:lnTo>
                    <a:pt x="94166" y="929795"/>
                  </a:lnTo>
                  <a:lnTo>
                    <a:pt x="81684" y="934728"/>
                  </a:lnTo>
                  <a:close/>
                </a:path>
                <a:path w="1614170" h="1323975">
                  <a:moveTo>
                    <a:pt x="1255556" y="928624"/>
                  </a:moveTo>
                  <a:lnTo>
                    <a:pt x="1222491" y="909446"/>
                  </a:lnTo>
                  <a:lnTo>
                    <a:pt x="1220985" y="901384"/>
                  </a:lnTo>
                  <a:lnTo>
                    <a:pt x="1221901" y="893086"/>
                  </a:lnTo>
                  <a:lnTo>
                    <a:pt x="1227570" y="878701"/>
                  </a:lnTo>
                  <a:lnTo>
                    <a:pt x="1232888" y="864196"/>
                  </a:lnTo>
                  <a:lnTo>
                    <a:pt x="1246532" y="819959"/>
                  </a:lnTo>
                  <a:lnTo>
                    <a:pt x="1256566" y="774917"/>
                  </a:lnTo>
                  <a:lnTo>
                    <a:pt x="1260175" y="766775"/>
                  </a:lnTo>
                  <a:lnTo>
                    <a:pt x="1265841" y="760315"/>
                  </a:lnTo>
                  <a:lnTo>
                    <a:pt x="1273065" y="755812"/>
                  </a:lnTo>
                  <a:lnTo>
                    <a:pt x="1281349" y="753543"/>
                  </a:lnTo>
                  <a:lnTo>
                    <a:pt x="1285167" y="753052"/>
                  </a:lnTo>
                  <a:lnTo>
                    <a:pt x="1289061" y="753298"/>
                  </a:lnTo>
                  <a:lnTo>
                    <a:pt x="1313543" y="785296"/>
                  </a:lnTo>
                  <a:lnTo>
                    <a:pt x="1310251" y="801873"/>
                  </a:lnTo>
                  <a:lnTo>
                    <a:pt x="1297970" y="851014"/>
                  </a:lnTo>
                  <a:lnTo>
                    <a:pt x="1281924" y="899286"/>
                  </a:lnTo>
                  <a:lnTo>
                    <a:pt x="1266859" y="924151"/>
                  </a:lnTo>
                  <a:lnTo>
                    <a:pt x="1255556" y="928624"/>
                  </a:lnTo>
                  <a:close/>
                </a:path>
                <a:path w="1614170" h="1323975">
                  <a:moveTo>
                    <a:pt x="1145130" y="1108250"/>
                  </a:moveTo>
                  <a:lnTo>
                    <a:pt x="1133760" y="1107855"/>
                  </a:lnTo>
                  <a:lnTo>
                    <a:pt x="1123071" y="1102830"/>
                  </a:lnTo>
                  <a:lnTo>
                    <a:pt x="1114763" y="1093074"/>
                  </a:lnTo>
                  <a:lnTo>
                    <a:pt x="1111475" y="1081211"/>
                  </a:lnTo>
                  <a:lnTo>
                    <a:pt x="1113310" y="1069025"/>
                  </a:lnTo>
                  <a:lnTo>
                    <a:pt x="1120375" y="1058302"/>
                  </a:lnTo>
                  <a:lnTo>
                    <a:pt x="1129375" y="1047638"/>
                  </a:lnTo>
                  <a:lnTo>
                    <a:pt x="1138073" y="1036836"/>
                  </a:lnTo>
                  <a:lnTo>
                    <a:pt x="1162468" y="1003601"/>
                  </a:lnTo>
                  <a:lnTo>
                    <a:pt x="1184315" y="969122"/>
                  </a:lnTo>
                  <a:lnTo>
                    <a:pt x="1189392" y="961419"/>
                  </a:lnTo>
                  <a:lnTo>
                    <a:pt x="1196342" y="955863"/>
                  </a:lnTo>
                  <a:lnTo>
                    <a:pt x="1204541" y="952669"/>
                  </a:lnTo>
                  <a:lnTo>
                    <a:pt x="1213366" y="952048"/>
                  </a:lnTo>
                  <a:lnTo>
                    <a:pt x="1217334" y="952355"/>
                  </a:lnTo>
                  <a:lnTo>
                    <a:pt x="1239575" y="986894"/>
                  </a:lnTo>
                  <a:lnTo>
                    <a:pt x="1234479" y="998419"/>
                  </a:lnTo>
                  <a:lnTo>
                    <a:pt x="1210526" y="1036292"/>
                  </a:lnTo>
                  <a:lnTo>
                    <a:pt x="1183707" y="1072658"/>
                  </a:lnTo>
                  <a:lnTo>
                    <a:pt x="1155784" y="1104247"/>
                  </a:lnTo>
                  <a:lnTo>
                    <a:pt x="1145130" y="1108250"/>
                  </a:lnTo>
                  <a:close/>
                </a:path>
                <a:path w="1614170" h="1323975">
                  <a:moveTo>
                    <a:pt x="183154" y="1104450"/>
                  </a:moveTo>
                  <a:lnTo>
                    <a:pt x="142330" y="1072635"/>
                  </a:lnTo>
                  <a:lnTo>
                    <a:pt x="116322" y="1037355"/>
                  </a:lnTo>
                  <a:lnTo>
                    <a:pt x="92990" y="1000691"/>
                  </a:lnTo>
                  <a:lnTo>
                    <a:pt x="86841" y="979579"/>
                  </a:lnTo>
                  <a:lnTo>
                    <a:pt x="90137" y="969097"/>
                  </a:lnTo>
                  <a:lnTo>
                    <a:pt x="119650" y="954125"/>
                  </a:lnTo>
                  <a:lnTo>
                    <a:pt x="128994" y="956908"/>
                  </a:lnTo>
                  <a:lnTo>
                    <a:pt x="137032" y="962649"/>
                  </a:lnTo>
                  <a:lnTo>
                    <a:pt x="142929" y="971149"/>
                  </a:lnTo>
                  <a:lnTo>
                    <a:pt x="149739" y="982431"/>
                  </a:lnTo>
                  <a:lnTo>
                    <a:pt x="156808" y="993597"/>
                  </a:lnTo>
                  <a:lnTo>
                    <a:pt x="179589" y="1026239"/>
                  </a:lnTo>
                  <a:lnTo>
                    <a:pt x="204848" y="1057626"/>
                  </a:lnTo>
                  <a:lnTo>
                    <a:pt x="209803" y="1066361"/>
                  </a:lnTo>
                  <a:lnTo>
                    <a:pt x="211418" y="1076006"/>
                  </a:lnTo>
                  <a:lnTo>
                    <a:pt x="209691" y="1085627"/>
                  </a:lnTo>
                  <a:lnTo>
                    <a:pt x="204623" y="1094293"/>
                  </a:lnTo>
                  <a:lnTo>
                    <a:pt x="194752" y="1101764"/>
                  </a:lnTo>
                  <a:lnTo>
                    <a:pt x="183154" y="1104450"/>
                  </a:lnTo>
                  <a:close/>
                </a:path>
                <a:path w="1614170" h="1323975">
                  <a:moveTo>
                    <a:pt x="374100" y="1257831"/>
                  </a:moveTo>
                  <a:lnTo>
                    <a:pt x="329396" y="1235740"/>
                  </a:lnTo>
                  <a:lnTo>
                    <a:pt x="281930" y="1205086"/>
                  </a:lnTo>
                  <a:lnTo>
                    <a:pt x="251443" y="1182104"/>
                  </a:lnTo>
                  <a:lnTo>
                    <a:pt x="223921" y="1155143"/>
                  </a:lnTo>
                  <a:lnTo>
                    <a:pt x="222274" y="1145543"/>
                  </a:lnTo>
                  <a:lnTo>
                    <a:pt x="224164" y="1135689"/>
                  </a:lnTo>
                  <a:lnTo>
                    <a:pt x="253483" y="1116680"/>
                  </a:lnTo>
                  <a:lnTo>
                    <a:pt x="260692" y="1117847"/>
                  </a:lnTo>
                  <a:lnTo>
                    <a:pt x="267551" y="1120856"/>
                  </a:lnTo>
                  <a:lnTo>
                    <a:pt x="273729" y="1125801"/>
                  </a:lnTo>
                  <a:lnTo>
                    <a:pt x="287274" y="1136923"/>
                  </a:lnTo>
                  <a:lnTo>
                    <a:pt x="301057" y="1147620"/>
                  </a:lnTo>
                  <a:lnTo>
                    <a:pt x="343714" y="1176983"/>
                  </a:lnTo>
                  <a:lnTo>
                    <a:pt x="388283" y="1202083"/>
                  </a:lnTo>
                  <a:lnTo>
                    <a:pt x="398222" y="1208471"/>
                  </a:lnTo>
                  <a:lnTo>
                    <a:pt x="404623" y="1217905"/>
                  </a:lnTo>
                  <a:lnTo>
                    <a:pt x="406898" y="1229056"/>
                  </a:lnTo>
                  <a:lnTo>
                    <a:pt x="404455" y="1240592"/>
                  </a:lnTo>
                  <a:lnTo>
                    <a:pt x="396929" y="1250814"/>
                  </a:lnTo>
                  <a:lnTo>
                    <a:pt x="386252" y="1256730"/>
                  </a:lnTo>
                  <a:lnTo>
                    <a:pt x="374100" y="1257831"/>
                  </a:lnTo>
                  <a:close/>
                </a:path>
                <a:path w="1614170" h="1323975">
                  <a:moveTo>
                    <a:pt x="946093" y="1260588"/>
                  </a:moveTo>
                  <a:lnTo>
                    <a:pt x="933721" y="1259317"/>
                  </a:lnTo>
                  <a:lnTo>
                    <a:pt x="922977" y="1253059"/>
                  </a:lnTo>
                  <a:lnTo>
                    <a:pt x="915602" y="1242373"/>
                  </a:lnTo>
                  <a:lnTo>
                    <a:pt x="913489" y="1231007"/>
                  </a:lnTo>
                  <a:lnTo>
                    <a:pt x="915883" y="1220124"/>
                  </a:lnTo>
                  <a:lnTo>
                    <a:pt x="922235" y="1210969"/>
                  </a:lnTo>
                  <a:lnTo>
                    <a:pt x="931999" y="1204785"/>
                  </a:lnTo>
                  <a:lnTo>
                    <a:pt x="947703" y="1196723"/>
                  </a:lnTo>
                  <a:lnTo>
                    <a:pt x="963239" y="1188194"/>
                  </a:lnTo>
                  <a:lnTo>
                    <a:pt x="1008547" y="1159698"/>
                  </a:lnTo>
                  <a:lnTo>
                    <a:pt x="1051494" y="1126722"/>
                  </a:lnTo>
                  <a:lnTo>
                    <a:pt x="1057156" y="1123239"/>
                  </a:lnTo>
                  <a:lnTo>
                    <a:pt x="1063211" y="1121156"/>
                  </a:lnTo>
                  <a:lnTo>
                    <a:pt x="1069435" y="1120443"/>
                  </a:lnTo>
                  <a:lnTo>
                    <a:pt x="1075602" y="1121072"/>
                  </a:lnTo>
                  <a:lnTo>
                    <a:pt x="1083688" y="1122791"/>
                  </a:lnTo>
                  <a:lnTo>
                    <a:pt x="1091101" y="1127950"/>
                  </a:lnTo>
                  <a:lnTo>
                    <a:pt x="1095443" y="1135935"/>
                  </a:lnTo>
                  <a:lnTo>
                    <a:pt x="1098516" y="1145134"/>
                  </a:lnTo>
                  <a:lnTo>
                    <a:pt x="1098298" y="1154575"/>
                  </a:lnTo>
                  <a:lnTo>
                    <a:pt x="1073285" y="1183371"/>
                  </a:lnTo>
                  <a:lnTo>
                    <a:pt x="1041808" y="1206906"/>
                  </a:lnTo>
                  <a:lnTo>
                    <a:pt x="1009187" y="1228280"/>
                  </a:lnTo>
                  <a:lnTo>
                    <a:pt x="975504" y="1247492"/>
                  </a:lnTo>
                  <a:lnTo>
                    <a:pt x="958354" y="1256315"/>
                  </a:lnTo>
                  <a:lnTo>
                    <a:pt x="946093" y="1260588"/>
                  </a:lnTo>
                  <a:close/>
                </a:path>
                <a:path w="1614170" h="1323975">
                  <a:moveTo>
                    <a:pt x="613121" y="1323630"/>
                  </a:moveTo>
                  <a:lnTo>
                    <a:pt x="556455" y="1317022"/>
                  </a:lnTo>
                  <a:lnTo>
                    <a:pt x="518961" y="1309874"/>
                  </a:lnTo>
                  <a:lnTo>
                    <a:pt x="481797" y="1300527"/>
                  </a:lnTo>
                  <a:lnTo>
                    <a:pt x="446458" y="1281343"/>
                  </a:lnTo>
                  <a:lnTo>
                    <a:pt x="443049" y="1270956"/>
                  </a:lnTo>
                  <a:lnTo>
                    <a:pt x="443837" y="1259693"/>
                  </a:lnTo>
                  <a:lnTo>
                    <a:pt x="472887" y="1238135"/>
                  </a:lnTo>
                  <a:lnTo>
                    <a:pt x="476781" y="1238442"/>
                  </a:lnTo>
                  <a:lnTo>
                    <a:pt x="497548" y="1244706"/>
                  </a:lnTo>
                  <a:lnTo>
                    <a:pt x="514460" y="1249229"/>
                  </a:lnTo>
                  <a:lnTo>
                    <a:pt x="565619" y="1259844"/>
                  </a:lnTo>
                  <a:lnTo>
                    <a:pt x="617389" y="1266019"/>
                  </a:lnTo>
                  <a:lnTo>
                    <a:pt x="628490" y="1270600"/>
                  </a:lnTo>
                  <a:lnTo>
                    <a:pt x="636566" y="1278848"/>
                  </a:lnTo>
                  <a:lnTo>
                    <a:pt x="640837" y="1289572"/>
                  </a:lnTo>
                  <a:lnTo>
                    <a:pt x="640524" y="1301580"/>
                  </a:lnTo>
                  <a:lnTo>
                    <a:pt x="636853" y="1310406"/>
                  </a:lnTo>
                  <a:lnTo>
                    <a:pt x="630641" y="1317373"/>
                  </a:lnTo>
                  <a:lnTo>
                    <a:pt x="622520" y="1321955"/>
                  </a:lnTo>
                  <a:lnTo>
                    <a:pt x="613121" y="1323630"/>
                  </a:lnTo>
                  <a:close/>
                </a:path>
                <a:path w="1614170" h="1323975">
                  <a:moveTo>
                    <a:pt x="710304" y="1323875"/>
                  </a:moveTo>
                  <a:lnTo>
                    <a:pt x="696553" y="1322637"/>
                  </a:lnTo>
                  <a:lnTo>
                    <a:pt x="685307" y="1315761"/>
                  </a:lnTo>
                  <a:lnTo>
                    <a:pt x="678118" y="1304727"/>
                  </a:lnTo>
                  <a:lnTo>
                    <a:pt x="676538" y="1291017"/>
                  </a:lnTo>
                  <a:lnTo>
                    <a:pt x="679845" y="1280754"/>
                  </a:lnTo>
                  <a:lnTo>
                    <a:pt x="686486" y="1272668"/>
                  </a:lnTo>
                  <a:lnTo>
                    <a:pt x="695584" y="1267507"/>
                  </a:lnTo>
                  <a:lnTo>
                    <a:pt x="706262" y="1266019"/>
                  </a:lnTo>
                  <a:lnTo>
                    <a:pt x="723078" y="1264636"/>
                  </a:lnTo>
                  <a:lnTo>
                    <a:pt x="739832" y="1262787"/>
                  </a:lnTo>
                  <a:lnTo>
                    <a:pt x="789689" y="1254449"/>
                  </a:lnTo>
                  <a:lnTo>
                    <a:pt x="838859" y="1241943"/>
                  </a:lnTo>
                  <a:lnTo>
                    <a:pt x="843276" y="1240285"/>
                  </a:lnTo>
                  <a:lnTo>
                    <a:pt x="847768" y="1239916"/>
                  </a:lnTo>
                  <a:lnTo>
                    <a:pt x="878466" y="1265589"/>
                  </a:lnTo>
                  <a:lnTo>
                    <a:pt x="877917" y="1276319"/>
                  </a:lnTo>
                  <a:lnTo>
                    <a:pt x="838253" y="1302424"/>
                  </a:lnTo>
                  <a:lnTo>
                    <a:pt x="783903" y="1314662"/>
                  </a:lnTo>
                  <a:lnTo>
                    <a:pt x="728806" y="1322332"/>
                  </a:lnTo>
                  <a:lnTo>
                    <a:pt x="710304" y="1323875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465153" y="3284628"/>
              <a:ext cx="1080135" cy="1080135"/>
            </a:xfrm>
            <a:custGeom>
              <a:rect l="l" t="t" r="r" b="b"/>
              <a:pathLst>
                <a:path w="1080135" h="1080135">
                  <a:moveTo>
                    <a:pt x="539926" y="0"/>
                  </a:moveTo>
                  <a:close/>
                </a:path>
                <a:path w="1080135" h="1080135">
                  <a:moveTo>
                    <a:pt x="539927" y="1079856"/>
                  </a:moveTo>
                  <a:lnTo>
                    <a:pt x="490782" y="1077650"/>
                  </a:lnTo>
                  <a:lnTo>
                    <a:pt x="442874" y="1071157"/>
                  </a:lnTo>
                  <a:lnTo>
                    <a:pt x="396393" y="1060570"/>
                  </a:lnTo>
                  <a:lnTo>
                    <a:pt x="351528" y="1046077"/>
                  </a:lnTo>
                  <a:lnTo>
                    <a:pt x="308472" y="1027870"/>
                  </a:lnTo>
                  <a:lnTo>
                    <a:pt x="267415" y="1006140"/>
                  </a:lnTo>
                  <a:lnTo>
                    <a:pt x="228546" y="981077"/>
                  </a:lnTo>
                  <a:lnTo>
                    <a:pt x="192058" y="952872"/>
                  </a:lnTo>
                  <a:lnTo>
                    <a:pt x="158140" y="921715"/>
                  </a:lnTo>
                  <a:lnTo>
                    <a:pt x="126983" y="887797"/>
                  </a:lnTo>
                  <a:lnTo>
                    <a:pt x="98778" y="851308"/>
                  </a:lnTo>
                  <a:lnTo>
                    <a:pt x="73715" y="812440"/>
                  </a:lnTo>
                  <a:lnTo>
                    <a:pt x="51985" y="771382"/>
                  </a:lnTo>
                  <a:lnTo>
                    <a:pt x="33778" y="728326"/>
                  </a:lnTo>
                  <a:lnTo>
                    <a:pt x="19285" y="683462"/>
                  </a:lnTo>
                  <a:lnTo>
                    <a:pt x="8698" y="636981"/>
                  </a:lnTo>
                  <a:lnTo>
                    <a:pt x="2205" y="589072"/>
                  </a:lnTo>
                  <a:lnTo>
                    <a:pt x="0" y="539928"/>
                  </a:lnTo>
                  <a:lnTo>
                    <a:pt x="2206" y="490783"/>
                  </a:lnTo>
                  <a:lnTo>
                    <a:pt x="8699" y="442875"/>
                  </a:lnTo>
                  <a:lnTo>
                    <a:pt x="19286" y="396393"/>
                  </a:lnTo>
                  <a:lnTo>
                    <a:pt x="33779" y="351529"/>
                  </a:lnTo>
                  <a:lnTo>
                    <a:pt x="51986" y="308473"/>
                  </a:lnTo>
                  <a:lnTo>
                    <a:pt x="73716" y="267415"/>
                  </a:lnTo>
                  <a:lnTo>
                    <a:pt x="98779" y="228547"/>
                  </a:lnTo>
                  <a:lnTo>
                    <a:pt x="126984" y="192058"/>
                  </a:lnTo>
                  <a:lnTo>
                    <a:pt x="158141" y="158140"/>
                  </a:lnTo>
                  <a:lnTo>
                    <a:pt x="192059" y="126983"/>
                  </a:lnTo>
                  <a:lnTo>
                    <a:pt x="228548" y="98778"/>
                  </a:lnTo>
                  <a:lnTo>
                    <a:pt x="267416" y="73715"/>
                  </a:lnTo>
                  <a:lnTo>
                    <a:pt x="308474" y="51985"/>
                  </a:lnTo>
                  <a:lnTo>
                    <a:pt x="351530" y="33779"/>
                  </a:lnTo>
                  <a:lnTo>
                    <a:pt x="396394" y="19286"/>
                  </a:lnTo>
                  <a:lnTo>
                    <a:pt x="442876" y="8698"/>
                  </a:lnTo>
                  <a:lnTo>
                    <a:pt x="490785" y="2206"/>
                  </a:lnTo>
                  <a:lnTo>
                    <a:pt x="539926" y="0"/>
                  </a:lnTo>
                  <a:lnTo>
                    <a:pt x="589071" y="2206"/>
                  </a:lnTo>
                  <a:lnTo>
                    <a:pt x="636980" y="8699"/>
                  </a:lnTo>
                  <a:lnTo>
                    <a:pt x="683461" y="19286"/>
                  </a:lnTo>
                  <a:lnTo>
                    <a:pt x="728325" y="33779"/>
                  </a:lnTo>
                  <a:lnTo>
                    <a:pt x="771381" y="51986"/>
                  </a:lnTo>
                  <a:lnTo>
                    <a:pt x="812439" y="73716"/>
                  </a:lnTo>
                  <a:lnTo>
                    <a:pt x="851307" y="98779"/>
                  </a:lnTo>
                  <a:lnTo>
                    <a:pt x="887795" y="126984"/>
                  </a:lnTo>
                  <a:lnTo>
                    <a:pt x="921713" y="158141"/>
                  </a:lnTo>
                  <a:lnTo>
                    <a:pt x="952870" y="192059"/>
                  </a:lnTo>
                  <a:lnTo>
                    <a:pt x="981076" y="228548"/>
                  </a:lnTo>
                  <a:lnTo>
                    <a:pt x="1006138" y="267416"/>
                  </a:lnTo>
                  <a:lnTo>
                    <a:pt x="1027869" y="308474"/>
                  </a:lnTo>
                  <a:lnTo>
                    <a:pt x="1046075" y="351530"/>
                  </a:lnTo>
                  <a:lnTo>
                    <a:pt x="1060568" y="396394"/>
                  </a:lnTo>
                  <a:lnTo>
                    <a:pt x="1071156" y="442875"/>
                  </a:lnTo>
                  <a:lnTo>
                    <a:pt x="1077648" y="490784"/>
                  </a:lnTo>
                  <a:lnTo>
                    <a:pt x="1079855" y="539928"/>
                  </a:lnTo>
                  <a:lnTo>
                    <a:pt x="1077648" y="589073"/>
                  </a:lnTo>
                  <a:lnTo>
                    <a:pt x="1071156" y="636981"/>
                  </a:lnTo>
                  <a:lnTo>
                    <a:pt x="1060568" y="683463"/>
                  </a:lnTo>
                  <a:lnTo>
                    <a:pt x="1046075" y="728327"/>
                  </a:lnTo>
                  <a:lnTo>
                    <a:pt x="1027869" y="771383"/>
                  </a:lnTo>
                  <a:lnTo>
                    <a:pt x="1006138" y="812440"/>
                  </a:lnTo>
                  <a:lnTo>
                    <a:pt x="981075" y="851309"/>
                  </a:lnTo>
                  <a:lnTo>
                    <a:pt x="952870" y="887797"/>
                  </a:lnTo>
                  <a:lnTo>
                    <a:pt x="921713" y="921715"/>
                  </a:lnTo>
                  <a:lnTo>
                    <a:pt x="887795" y="952872"/>
                  </a:lnTo>
                  <a:lnTo>
                    <a:pt x="851307" y="981077"/>
                  </a:lnTo>
                  <a:lnTo>
                    <a:pt x="812438" y="1006140"/>
                  </a:lnTo>
                  <a:lnTo>
                    <a:pt x="771381" y="1027871"/>
                  </a:lnTo>
                  <a:lnTo>
                    <a:pt x="728325" y="1046077"/>
                  </a:lnTo>
                  <a:lnTo>
                    <a:pt x="683461" y="1060570"/>
                  </a:lnTo>
                  <a:lnTo>
                    <a:pt x="636979" y="1071157"/>
                  </a:lnTo>
                  <a:lnTo>
                    <a:pt x="589071" y="1077650"/>
                  </a:lnTo>
                  <a:lnTo>
                    <a:pt x="539927" y="1079856"/>
                  </a:lnTo>
                  <a:close/>
                </a:path>
              </a:pathLst>
            </a:custGeom>
            <a:solidFill>
              <a:srgbClr val="F39994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3379627" y="3161777"/>
            <a:ext cx="1614170" cy="1323975"/>
            <a:chOff x="3379627" y="3161777"/>
            <a:chExt cx="1614170" cy="1323975"/>
          </a:xfrm>
        </p:grpSpPr>
        <p:sp>
          <p:nvSpPr>
            <p:cNvPr id="6" name="object 6"/>
            <p:cNvSpPr/>
            <p:nvPr/>
          </p:nvSpPr>
          <p:spPr>
            <a:xfrm>
              <a:off x="3379627" y="3161777"/>
              <a:ext cx="1614170" cy="1323975"/>
            </a:xfrm>
            <a:custGeom>
              <a:rect l="l" t="t" r="r" b="b"/>
              <a:pathLst>
                <a:path w="1614170" h="1323975">
                  <a:moveTo>
                    <a:pt x="23434" y="625916"/>
                  </a:moveTo>
                  <a:lnTo>
                    <a:pt x="0" y="659696"/>
                  </a:lnTo>
                  <a:lnTo>
                    <a:pt x="1549" y="706224"/>
                  </a:lnTo>
                  <a:lnTo>
                    <a:pt x="6288" y="752223"/>
                  </a:lnTo>
                  <a:lnTo>
                    <a:pt x="14271" y="798036"/>
                  </a:lnTo>
                  <a:lnTo>
                    <a:pt x="25479" y="843305"/>
                  </a:lnTo>
                  <a:lnTo>
                    <a:pt x="39963" y="887973"/>
                  </a:lnTo>
                  <a:lnTo>
                    <a:pt x="57570" y="931485"/>
                  </a:lnTo>
                  <a:lnTo>
                    <a:pt x="78452" y="974031"/>
                  </a:lnTo>
                  <a:lnTo>
                    <a:pt x="102558" y="1015304"/>
                  </a:lnTo>
                  <a:lnTo>
                    <a:pt x="129888" y="1055124"/>
                  </a:lnTo>
                  <a:lnTo>
                    <a:pt x="160440" y="1093306"/>
                  </a:lnTo>
                  <a:lnTo>
                    <a:pt x="194216" y="1129670"/>
                  </a:lnTo>
                  <a:lnTo>
                    <a:pt x="230505" y="1163375"/>
                  </a:lnTo>
                  <a:lnTo>
                    <a:pt x="268600" y="1193870"/>
                  </a:lnTo>
                  <a:lnTo>
                    <a:pt x="308322" y="1221155"/>
                  </a:lnTo>
                  <a:lnTo>
                    <a:pt x="349490" y="1245230"/>
                  </a:lnTo>
                  <a:lnTo>
                    <a:pt x="391925" y="1266095"/>
                  </a:lnTo>
                  <a:lnTo>
                    <a:pt x="435447" y="1283750"/>
                  </a:lnTo>
                  <a:lnTo>
                    <a:pt x="479875" y="1298195"/>
                  </a:lnTo>
                  <a:lnTo>
                    <a:pt x="525031" y="1309430"/>
                  </a:lnTo>
                  <a:lnTo>
                    <a:pt x="570733" y="1317455"/>
                  </a:lnTo>
                  <a:lnTo>
                    <a:pt x="616803" y="1322270"/>
                  </a:lnTo>
                  <a:lnTo>
                    <a:pt x="663061" y="1323875"/>
                  </a:lnTo>
                  <a:lnTo>
                    <a:pt x="709318" y="1322270"/>
                  </a:lnTo>
                  <a:lnTo>
                    <a:pt x="755388" y="1317455"/>
                  </a:lnTo>
                  <a:lnTo>
                    <a:pt x="801091" y="1309430"/>
                  </a:lnTo>
                  <a:lnTo>
                    <a:pt x="846246" y="1298195"/>
                  </a:lnTo>
                  <a:lnTo>
                    <a:pt x="890675" y="1283750"/>
                  </a:lnTo>
                  <a:lnTo>
                    <a:pt x="934351" y="1266019"/>
                  </a:lnTo>
                  <a:lnTo>
                    <a:pt x="663061" y="1266019"/>
                  </a:lnTo>
                  <a:lnTo>
                    <a:pt x="616629" y="1264245"/>
                  </a:lnTo>
                  <a:lnTo>
                    <a:pt x="570424" y="1258923"/>
                  </a:lnTo>
                  <a:lnTo>
                    <a:pt x="524666" y="1250053"/>
                  </a:lnTo>
                  <a:lnTo>
                    <a:pt x="479571" y="1237637"/>
                  </a:lnTo>
                  <a:lnTo>
                    <a:pt x="435358" y="1221675"/>
                  </a:lnTo>
                  <a:lnTo>
                    <a:pt x="392246" y="1202168"/>
                  </a:lnTo>
                  <a:lnTo>
                    <a:pt x="350453" y="1179117"/>
                  </a:lnTo>
                  <a:lnTo>
                    <a:pt x="310197" y="1152522"/>
                  </a:lnTo>
                  <a:lnTo>
                    <a:pt x="271697" y="1122384"/>
                  </a:lnTo>
                  <a:lnTo>
                    <a:pt x="235171" y="1088704"/>
                  </a:lnTo>
                  <a:lnTo>
                    <a:pt x="201416" y="1052093"/>
                  </a:lnTo>
                  <a:lnTo>
                    <a:pt x="171220" y="1013492"/>
                  </a:lnTo>
                  <a:lnTo>
                    <a:pt x="144583" y="973124"/>
                  </a:lnTo>
                  <a:lnTo>
                    <a:pt x="121508" y="931210"/>
                  </a:lnTo>
                  <a:lnTo>
                    <a:pt x="101949" y="887849"/>
                  </a:lnTo>
                  <a:lnTo>
                    <a:pt x="86041" y="843634"/>
                  </a:lnTo>
                  <a:lnTo>
                    <a:pt x="73653" y="798415"/>
                  </a:lnTo>
                  <a:lnTo>
                    <a:pt x="64828" y="752537"/>
                  </a:lnTo>
                  <a:lnTo>
                    <a:pt x="59569" y="706224"/>
                  </a:lnTo>
                  <a:lnTo>
                    <a:pt x="57875" y="659696"/>
                  </a:lnTo>
                  <a:lnTo>
                    <a:pt x="56495" y="645504"/>
                  </a:lnTo>
                  <a:lnTo>
                    <a:pt x="49190" y="634054"/>
                  </a:lnTo>
                  <a:lnTo>
                    <a:pt x="37618" y="626979"/>
                  </a:lnTo>
                  <a:lnTo>
                    <a:pt x="23434" y="625916"/>
                  </a:lnTo>
                  <a:close/>
                </a:path>
                <a:path w="1614170" h="1323975">
                  <a:moveTo>
                    <a:pt x="1294002" y="626468"/>
                  </a:moveTo>
                  <a:lnTo>
                    <a:pt x="1268247" y="659696"/>
                  </a:lnTo>
                  <a:lnTo>
                    <a:pt x="1266553" y="706224"/>
                  </a:lnTo>
                  <a:lnTo>
                    <a:pt x="1261294" y="752537"/>
                  </a:lnTo>
                  <a:lnTo>
                    <a:pt x="1252469" y="798415"/>
                  </a:lnTo>
                  <a:lnTo>
                    <a:pt x="1240080" y="843634"/>
                  </a:lnTo>
                  <a:lnTo>
                    <a:pt x="1224128" y="887973"/>
                  </a:lnTo>
                  <a:lnTo>
                    <a:pt x="1204614" y="931210"/>
                  </a:lnTo>
                  <a:lnTo>
                    <a:pt x="1181538" y="973124"/>
                  </a:lnTo>
                  <a:lnTo>
                    <a:pt x="1154902" y="1013492"/>
                  </a:lnTo>
                  <a:lnTo>
                    <a:pt x="1124706" y="1052093"/>
                  </a:lnTo>
                  <a:lnTo>
                    <a:pt x="1090951" y="1088704"/>
                  </a:lnTo>
                  <a:lnTo>
                    <a:pt x="1054424" y="1122384"/>
                  </a:lnTo>
                  <a:lnTo>
                    <a:pt x="1015924" y="1152522"/>
                  </a:lnTo>
                  <a:lnTo>
                    <a:pt x="975668" y="1179117"/>
                  </a:lnTo>
                  <a:lnTo>
                    <a:pt x="933875" y="1202168"/>
                  </a:lnTo>
                  <a:lnTo>
                    <a:pt x="890763" y="1221675"/>
                  </a:lnTo>
                  <a:lnTo>
                    <a:pt x="846551" y="1237637"/>
                  </a:lnTo>
                  <a:lnTo>
                    <a:pt x="801456" y="1250053"/>
                  </a:lnTo>
                  <a:lnTo>
                    <a:pt x="755697" y="1258923"/>
                  </a:lnTo>
                  <a:lnTo>
                    <a:pt x="709492" y="1264245"/>
                  </a:lnTo>
                  <a:lnTo>
                    <a:pt x="663061" y="1266019"/>
                  </a:lnTo>
                  <a:lnTo>
                    <a:pt x="934351" y="1266019"/>
                  </a:lnTo>
                  <a:lnTo>
                    <a:pt x="976632" y="1245230"/>
                  </a:lnTo>
                  <a:lnTo>
                    <a:pt x="1017800" y="1221155"/>
                  </a:lnTo>
                  <a:lnTo>
                    <a:pt x="1057521" y="1193870"/>
                  </a:lnTo>
                  <a:lnTo>
                    <a:pt x="1095617" y="1163375"/>
                  </a:lnTo>
                  <a:lnTo>
                    <a:pt x="1131906" y="1129670"/>
                  </a:lnTo>
                  <a:lnTo>
                    <a:pt x="1167097" y="1091632"/>
                  </a:lnTo>
                  <a:lnTo>
                    <a:pt x="1198736" y="1051618"/>
                  </a:lnTo>
                  <a:lnTo>
                    <a:pt x="1226830" y="1009835"/>
                  </a:lnTo>
                  <a:lnTo>
                    <a:pt x="1251388" y="966492"/>
                  </a:lnTo>
                  <a:lnTo>
                    <a:pt x="1272420" y="921799"/>
                  </a:lnTo>
                  <a:lnTo>
                    <a:pt x="1289935" y="875964"/>
                  </a:lnTo>
                  <a:lnTo>
                    <a:pt x="1303941" y="829194"/>
                  </a:lnTo>
                  <a:lnTo>
                    <a:pt x="1314448" y="781699"/>
                  </a:lnTo>
                  <a:lnTo>
                    <a:pt x="1321464" y="733688"/>
                  </a:lnTo>
                  <a:lnTo>
                    <a:pt x="1324999" y="685369"/>
                  </a:lnTo>
                  <a:lnTo>
                    <a:pt x="1598147" y="685369"/>
                  </a:lnTo>
                  <a:lnTo>
                    <a:pt x="1611307" y="672225"/>
                  </a:lnTo>
                  <a:lnTo>
                    <a:pt x="1614152" y="664241"/>
                  </a:lnTo>
                  <a:lnTo>
                    <a:pt x="1614064" y="659696"/>
                  </a:lnTo>
                  <a:lnTo>
                    <a:pt x="1614077" y="648886"/>
                  </a:lnTo>
                  <a:lnTo>
                    <a:pt x="1611232" y="641209"/>
                  </a:lnTo>
                  <a:lnTo>
                    <a:pt x="1596884" y="626837"/>
                  </a:lnTo>
                  <a:lnTo>
                    <a:pt x="1294826" y="626837"/>
                  </a:lnTo>
                  <a:lnTo>
                    <a:pt x="1294002" y="626468"/>
                  </a:lnTo>
                  <a:close/>
                </a:path>
                <a:path w="1614170" h="1323975">
                  <a:moveTo>
                    <a:pt x="1598147" y="685369"/>
                  </a:moveTo>
                  <a:lnTo>
                    <a:pt x="1515172" y="685369"/>
                  </a:lnTo>
                  <a:lnTo>
                    <a:pt x="1440900" y="759624"/>
                  </a:lnTo>
                  <a:lnTo>
                    <a:pt x="1434456" y="769305"/>
                  </a:lnTo>
                  <a:lnTo>
                    <a:pt x="1432308" y="780322"/>
                  </a:lnTo>
                  <a:lnTo>
                    <a:pt x="1434456" y="791339"/>
                  </a:lnTo>
                  <a:lnTo>
                    <a:pt x="1440900" y="801020"/>
                  </a:lnTo>
                  <a:lnTo>
                    <a:pt x="1446665" y="806793"/>
                  </a:lnTo>
                  <a:lnTo>
                    <a:pt x="1454302" y="809618"/>
                  </a:lnTo>
                  <a:lnTo>
                    <a:pt x="1469351" y="809618"/>
                  </a:lnTo>
                  <a:lnTo>
                    <a:pt x="1476838" y="806793"/>
                  </a:lnTo>
                  <a:lnTo>
                    <a:pt x="1482528" y="801020"/>
                  </a:lnTo>
                  <a:lnTo>
                    <a:pt x="1598147" y="685369"/>
                  </a:lnTo>
                  <a:close/>
                </a:path>
                <a:path w="1614170" h="1323975">
                  <a:moveTo>
                    <a:pt x="1461714" y="503677"/>
                  </a:moveTo>
                  <a:lnTo>
                    <a:pt x="1450626" y="505831"/>
                  </a:lnTo>
                  <a:lnTo>
                    <a:pt x="1440900" y="512291"/>
                  </a:lnTo>
                  <a:lnTo>
                    <a:pt x="1434451" y="522031"/>
                  </a:lnTo>
                  <a:lnTo>
                    <a:pt x="1432308" y="533089"/>
                  </a:lnTo>
                  <a:lnTo>
                    <a:pt x="1434456" y="544188"/>
                  </a:lnTo>
                  <a:lnTo>
                    <a:pt x="1440900" y="553933"/>
                  </a:lnTo>
                  <a:lnTo>
                    <a:pt x="1513375" y="626407"/>
                  </a:lnTo>
                  <a:lnTo>
                    <a:pt x="1295724" y="626407"/>
                  </a:lnTo>
                  <a:lnTo>
                    <a:pt x="1295724" y="626837"/>
                  </a:lnTo>
                  <a:lnTo>
                    <a:pt x="1596884" y="626837"/>
                  </a:lnTo>
                  <a:lnTo>
                    <a:pt x="1482528" y="512291"/>
                  </a:lnTo>
                  <a:lnTo>
                    <a:pt x="1472802" y="505831"/>
                  </a:lnTo>
                  <a:lnTo>
                    <a:pt x="1461714" y="503677"/>
                  </a:lnTo>
                  <a:close/>
                </a:path>
                <a:path w="1614170" h="1323975">
                  <a:moveTo>
                    <a:pt x="81684" y="389147"/>
                  </a:moveTo>
                  <a:lnTo>
                    <a:pt x="45050" y="423138"/>
                  </a:lnTo>
                  <a:lnTo>
                    <a:pt x="28825" y="471755"/>
                  </a:lnTo>
                  <a:lnTo>
                    <a:pt x="16169" y="521228"/>
                  </a:lnTo>
                  <a:lnTo>
                    <a:pt x="11639" y="548958"/>
                  </a:lnTo>
                  <a:lnTo>
                    <a:pt x="14440" y="558969"/>
                  </a:lnTo>
                  <a:lnTo>
                    <a:pt x="20815" y="567407"/>
                  </a:lnTo>
                  <a:lnTo>
                    <a:pt x="30173" y="573034"/>
                  </a:lnTo>
                  <a:lnTo>
                    <a:pt x="34665" y="574693"/>
                  </a:lnTo>
                  <a:lnTo>
                    <a:pt x="39307" y="575123"/>
                  </a:lnTo>
                  <a:lnTo>
                    <a:pt x="43650" y="574631"/>
                  </a:lnTo>
                  <a:lnTo>
                    <a:pt x="72626" y="533046"/>
                  </a:lnTo>
                  <a:lnTo>
                    <a:pt x="76097" y="517919"/>
                  </a:lnTo>
                  <a:lnTo>
                    <a:pt x="88839" y="472861"/>
                  </a:lnTo>
                  <a:lnTo>
                    <a:pt x="104894" y="429008"/>
                  </a:lnTo>
                  <a:lnTo>
                    <a:pt x="106774" y="415715"/>
                  </a:lnTo>
                  <a:lnTo>
                    <a:pt x="102864" y="403504"/>
                  </a:lnTo>
                  <a:lnTo>
                    <a:pt x="94166" y="394080"/>
                  </a:lnTo>
                  <a:lnTo>
                    <a:pt x="81684" y="389147"/>
                  </a:lnTo>
                  <a:close/>
                </a:path>
                <a:path w="1614170" h="1323975">
                  <a:moveTo>
                    <a:pt x="1255556" y="395251"/>
                  </a:moveTo>
                  <a:lnTo>
                    <a:pt x="1222491" y="414429"/>
                  </a:lnTo>
                  <a:lnTo>
                    <a:pt x="1220985" y="422491"/>
                  </a:lnTo>
                  <a:lnTo>
                    <a:pt x="1221901" y="430789"/>
                  </a:lnTo>
                  <a:lnTo>
                    <a:pt x="1227570" y="445173"/>
                  </a:lnTo>
                  <a:lnTo>
                    <a:pt x="1232888" y="459679"/>
                  </a:lnTo>
                  <a:lnTo>
                    <a:pt x="1246532" y="503916"/>
                  </a:lnTo>
                  <a:lnTo>
                    <a:pt x="1256566" y="548958"/>
                  </a:lnTo>
                  <a:lnTo>
                    <a:pt x="1260175" y="557100"/>
                  </a:lnTo>
                  <a:lnTo>
                    <a:pt x="1265841" y="563560"/>
                  </a:lnTo>
                  <a:lnTo>
                    <a:pt x="1273065" y="568063"/>
                  </a:lnTo>
                  <a:lnTo>
                    <a:pt x="1281349" y="570332"/>
                  </a:lnTo>
                  <a:lnTo>
                    <a:pt x="1285167" y="570823"/>
                  </a:lnTo>
                  <a:lnTo>
                    <a:pt x="1289061" y="570577"/>
                  </a:lnTo>
                  <a:lnTo>
                    <a:pt x="1313543" y="538579"/>
                  </a:lnTo>
                  <a:lnTo>
                    <a:pt x="1310251" y="522002"/>
                  </a:lnTo>
                  <a:lnTo>
                    <a:pt x="1297970" y="472861"/>
                  </a:lnTo>
                  <a:lnTo>
                    <a:pt x="1281924" y="424589"/>
                  </a:lnTo>
                  <a:lnTo>
                    <a:pt x="1266859" y="399724"/>
                  </a:lnTo>
                  <a:lnTo>
                    <a:pt x="1255556" y="395251"/>
                  </a:lnTo>
                  <a:close/>
                </a:path>
                <a:path w="1614170" h="1323975">
                  <a:moveTo>
                    <a:pt x="1145130" y="215625"/>
                  </a:moveTo>
                  <a:lnTo>
                    <a:pt x="1133760" y="216020"/>
                  </a:lnTo>
                  <a:lnTo>
                    <a:pt x="1123070" y="221045"/>
                  </a:lnTo>
                  <a:lnTo>
                    <a:pt x="1114763" y="230801"/>
                  </a:lnTo>
                  <a:lnTo>
                    <a:pt x="1111475" y="242664"/>
                  </a:lnTo>
                  <a:lnTo>
                    <a:pt x="1113311" y="254850"/>
                  </a:lnTo>
                  <a:lnTo>
                    <a:pt x="1120375" y="265573"/>
                  </a:lnTo>
                  <a:lnTo>
                    <a:pt x="1129375" y="276237"/>
                  </a:lnTo>
                  <a:lnTo>
                    <a:pt x="1138073" y="287039"/>
                  </a:lnTo>
                  <a:lnTo>
                    <a:pt x="1162468" y="320274"/>
                  </a:lnTo>
                  <a:lnTo>
                    <a:pt x="1184316" y="354753"/>
                  </a:lnTo>
                  <a:lnTo>
                    <a:pt x="1189392" y="362456"/>
                  </a:lnTo>
                  <a:lnTo>
                    <a:pt x="1196342" y="368012"/>
                  </a:lnTo>
                  <a:lnTo>
                    <a:pt x="1204541" y="371206"/>
                  </a:lnTo>
                  <a:lnTo>
                    <a:pt x="1213366" y="371827"/>
                  </a:lnTo>
                  <a:lnTo>
                    <a:pt x="1217334" y="371520"/>
                  </a:lnTo>
                  <a:lnTo>
                    <a:pt x="1239575" y="336981"/>
                  </a:lnTo>
                  <a:lnTo>
                    <a:pt x="1234479" y="325456"/>
                  </a:lnTo>
                  <a:lnTo>
                    <a:pt x="1210526" y="287583"/>
                  </a:lnTo>
                  <a:lnTo>
                    <a:pt x="1183707" y="251217"/>
                  </a:lnTo>
                  <a:lnTo>
                    <a:pt x="1155784" y="219628"/>
                  </a:lnTo>
                  <a:lnTo>
                    <a:pt x="1145130" y="215625"/>
                  </a:lnTo>
                  <a:close/>
                </a:path>
                <a:path w="1614170" h="1323975">
                  <a:moveTo>
                    <a:pt x="183154" y="219425"/>
                  </a:moveTo>
                  <a:lnTo>
                    <a:pt x="142330" y="251240"/>
                  </a:lnTo>
                  <a:lnTo>
                    <a:pt x="116322" y="286520"/>
                  </a:lnTo>
                  <a:lnTo>
                    <a:pt x="92990" y="323184"/>
                  </a:lnTo>
                  <a:lnTo>
                    <a:pt x="86841" y="344296"/>
                  </a:lnTo>
                  <a:lnTo>
                    <a:pt x="90137" y="354778"/>
                  </a:lnTo>
                  <a:lnTo>
                    <a:pt x="119650" y="369750"/>
                  </a:lnTo>
                  <a:lnTo>
                    <a:pt x="128994" y="366967"/>
                  </a:lnTo>
                  <a:lnTo>
                    <a:pt x="137032" y="361226"/>
                  </a:lnTo>
                  <a:lnTo>
                    <a:pt x="142929" y="352726"/>
                  </a:lnTo>
                  <a:lnTo>
                    <a:pt x="149739" y="341444"/>
                  </a:lnTo>
                  <a:lnTo>
                    <a:pt x="156808" y="330278"/>
                  </a:lnTo>
                  <a:lnTo>
                    <a:pt x="179589" y="297636"/>
                  </a:lnTo>
                  <a:lnTo>
                    <a:pt x="204848" y="266249"/>
                  </a:lnTo>
                  <a:lnTo>
                    <a:pt x="209803" y="257514"/>
                  </a:lnTo>
                  <a:lnTo>
                    <a:pt x="211418" y="247869"/>
                  </a:lnTo>
                  <a:lnTo>
                    <a:pt x="209691" y="238248"/>
                  </a:lnTo>
                  <a:lnTo>
                    <a:pt x="204623" y="229582"/>
                  </a:lnTo>
                  <a:lnTo>
                    <a:pt x="194752" y="222111"/>
                  </a:lnTo>
                  <a:lnTo>
                    <a:pt x="183154" y="219425"/>
                  </a:lnTo>
                  <a:close/>
                </a:path>
                <a:path w="1614170" h="1323975">
                  <a:moveTo>
                    <a:pt x="374100" y="66044"/>
                  </a:moveTo>
                  <a:lnTo>
                    <a:pt x="329396" y="88135"/>
                  </a:lnTo>
                  <a:lnTo>
                    <a:pt x="281930" y="118789"/>
                  </a:lnTo>
                  <a:lnTo>
                    <a:pt x="251443" y="141771"/>
                  </a:lnTo>
                  <a:lnTo>
                    <a:pt x="223921" y="168732"/>
                  </a:lnTo>
                  <a:lnTo>
                    <a:pt x="222274" y="178332"/>
                  </a:lnTo>
                  <a:lnTo>
                    <a:pt x="224164" y="188186"/>
                  </a:lnTo>
                  <a:lnTo>
                    <a:pt x="253483" y="207195"/>
                  </a:lnTo>
                  <a:lnTo>
                    <a:pt x="260692" y="206028"/>
                  </a:lnTo>
                  <a:lnTo>
                    <a:pt x="267551" y="203019"/>
                  </a:lnTo>
                  <a:lnTo>
                    <a:pt x="273729" y="198074"/>
                  </a:lnTo>
                  <a:lnTo>
                    <a:pt x="287274" y="186952"/>
                  </a:lnTo>
                  <a:lnTo>
                    <a:pt x="301057" y="176255"/>
                  </a:lnTo>
                  <a:lnTo>
                    <a:pt x="343714" y="146892"/>
                  </a:lnTo>
                  <a:lnTo>
                    <a:pt x="388283" y="121792"/>
                  </a:lnTo>
                  <a:lnTo>
                    <a:pt x="398222" y="115404"/>
                  </a:lnTo>
                  <a:lnTo>
                    <a:pt x="404623" y="105970"/>
                  </a:lnTo>
                  <a:lnTo>
                    <a:pt x="406898" y="94819"/>
                  </a:lnTo>
                  <a:lnTo>
                    <a:pt x="404455" y="83283"/>
                  </a:lnTo>
                  <a:lnTo>
                    <a:pt x="396929" y="73061"/>
                  </a:lnTo>
                  <a:lnTo>
                    <a:pt x="386252" y="67145"/>
                  </a:lnTo>
                  <a:lnTo>
                    <a:pt x="374100" y="66044"/>
                  </a:lnTo>
                  <a:close/>
                </a:path>
                <a:path w="1614170" h="1323975">
                  <a:moveTo>
                    <a:pt x="946093" y="63287"/>
                  </a:moveTo>
                  <a:lnTo>
                    <a:pt x="933721" y="64558"/>
                  </a:lnTo>
                  <a:lnTo>
                    <a:pt x="922977" y="70816"/>
                  </a:lnTo>
                  <a:lnTo>
                    <a:pt x="915602" y="81502"/>
                  </a:lnTo>
                  <a:lnTo>
                    <a:pt x="913489" y="92868"/>
                  </a:lnTo>
                  <a:lnTo>
                    <a:pt x="915883" y="103751"/>
                  </a:lnTo>
                  <a:lnTo>
                    <a:pt x="922235" y="112906"/>
                  </a:lnTo>
                  <a:lnTo>
                    <a:pt x="931999" y="119090"/>
                  </a:lnTo>
                  <a:lnTo>
                    <a:pt x="947703" y="127152"/>
                  </a:lnTo>
                  <a:lnTo>
                    <a:pt x="963239" y="135681"/>
                  </a:lnTo>
                  <a:lnTo>
                    <a:pt x="1008547" y="164177"/>
                  </a:lnTo>
                  <a:lnTo>
                    <a:pt x="1051493" y="197153"/>
                  </a:lnTo>
                  <a:lnTo>
                    <a:pt x="1057156" y="200636"/>
                  </a:lnTo>
                  <a:lnTo>
                    <a:pt x="1063211" y="202719"/>
                  </a:lnTo>
                  <a:lnTo>
                    <a:pt x="1069435" y="203432"/>
                  </a:lnTo>
                  <a:lnTo>
                    <a:pt x="1075602" y="202803"/>
                  </a:lnTo>
                  <a:lnTo>
                    <a:pt x="1083688" y="201084"/>
                  </a:lnTo>
                  <a:lnTo>
                    <a:pt x="1091101" y="195925"/>
                  </a:lnTo>
                  <a:lnTo>
                    <a:pt x="1095443" y="187940"/>
                  </a:lnTo>
                  <a:lnTo>
                    <a:pt x="1098516" y="178741"/>
                  </a:lnTo>
                  <a:lnTo>
                    <a:pt x="1098298" y="169300"/>
                  </a:lnTo>
                  <a:lnTo>
                    <a:pt x="1073285" y="140504"/>
                  </a:lnTo>
                  <a:lnTo>
                    <a:pt x="1041808" y="116969"/>
                  </a:lnTo>
                  <a:lnTo>
                    <a:pt x="1009187" y="95595"/>
                  </a:lnTo>
                  <a:lnTo>
                    <a:pt x="975504" y="76383"/>
                  </a:lnTo>
                  <a:lnTo>
                    <a:pt x="958353" y="67560"/>
                  </a:lnTo>
                  <a:lnTo>
                    <a:pt x="946093" y="63287"/>
                  </a:lnTo>
                  <a:close/>
                </a:path>
                <a:path w="1614170" h="1323975">
                  <a:moveTo>
                    <a:pt x="613121" y="245"/>
                  </a:moveTo>
                  <a:lnTo>
                    <a:pt x="556456" y="6853"/>
                  </a:lnTo>
                  <a:lnTo>
                    <a:pt x="518961" y="14001"/>
                  </a:lnTo>
                  <a:lnTo>
                    <a:pt x="481797" y="23348"/>
                  </a:lnTo>
                  <a:lnTo>
                    <a:pt x="446458" y="42532"/>
                  </a:lnTo>
                  <a:lnTo>
                    <a:pt x="443049" y="52919"/>
                  </a:lnTo>
                  <a:lnTo>
                    <a:pt x="443837" y="64182"/>
                  </a:lnTo>
                  <a:lnTo>
                    <a:pt x="472887" y="85740"/>
                  </a:lnTo>
                  <a:lnTo>
                    <a:pt x="476781" y="85433"/>
                  </a:lnTo>
                  <a:lnTo>
                    <a:pt x="497548" y="79169"/>
                  </a:lnTo>
                  <a:lnTo>
                    <a:pt x="514460" y="74646"/>
                  </a:lnTo>
                  <a:lnTo>
                    <a:pt x="565619" y="64031"/>
                  </a:lnTo>
                  <a:lnTo>
                    <a:pt x="617389" y="57856"/>
                  </a:lnTo>
                  <a:lnTo>
                    <a:pt x="628490" y="53275"/>
                  </a:lnTo>
                  <a:lnTo>
                    <a:pt x="636566" y="45027"/>
                  </a:lnTo>
                  <a:lnTo>
                    <a:pt x="640837" y="34303"/>
                  </a:lnTo>
                  <a:lnTo>
                    <a:pt x="640524" y="22295"/>
                  </a:lnTo>
                  <a:lnTo>
                    <a:pt x="636853" y="13469"/>
                  </a:lnTo>
                  <a:lnTo>
                    <a:pt x="630641" y="6502"/>
                  </a:lnTo>
                  <a:lnTo>
                    <a:pt x="622520" y="1920"/>
                  </a:lnTo>
                  <a:lnTo>
                    <a:pt x="613121" y="245"/>
                  </a:lnTo>
                  <a:close/>
                </a:path>
                <a:path w="1614170" h="1323975">
                  <a:moveTo>
                    <a:pt x="710305" y="0"/>
                  </a:moveTo>
                  <a:lnTo>
                    <a:pt x="696553" y="1238"/>
                  </a:lnTo>
                  <a:lnTo>
                    <a:pt x="685307" y="8114"/>
                  </a:lnTo>
                  <a:lnTo>
                    <a:pt x="678118" y="19148"/>
                  </a:lnTo>
                  <a:lnTo>
                    <a:pt x="676538" y="32858"/>
                  </a:lnTo>
                  <a:lnTo>
                    <a:pt x="679845" y="43121"/>
                  </a:lnTo>
                  <a:lnTo>
                    <a:pt x="686486" y="51207"/>
                  </a:lnTo>
                  <a:lnTo>
                    <a:pt x="695584" y="56368"/>
                  </a:lnTo>
                  <a:lnTo>
                    <a:pt x="706261" y="57856"/>
                  </a:lnTo>
                  <a:lnTo>
                    <a:pt x="723078" y="59239"/>
                  </a:lnTo>
                  <a:lnTo>
                    <a:pt x="739832" y="61088"/>
                  </a:lnTo>
                  <a:lnTo>
                    <a:pt x="789689" y="69426"/>
                  </a:lnTo>
                  <a:lnTo>
                    <a:pt x="838859" y="81932"/>
                  </a:lnTo>
                  <a:lnTo>
                    <a:pt x="843276" y="83590"/>
                  </a:lnTo>
                  <a:lnTo>
                    <a:pt x="847769" y="83959"/>
                  </a:lnTo>
                  <a:lnTo>
                    <a:pt x="878466" y="58286"/>
                  </a:lnTo>
                  <a:lnTo>
                    <a:pt x="877917" y="47556"/>
                  </a:lnTo>
                  <a:lnTo>
                    <a:pt x="838253" y="21451"/>
                  </a:lnTo>
                  <a:lnTo>
                    <a:pt x="783903" y="9213"/>
                  </a:lnTo>
                  <a:lnTo>
                    <a:pt x="728806" y="1543"/>
                  </a:lnTo>
                  <a:lnTo>
                    <a:pt x="710305" y="0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498976" y="3284628"/>
              <a:ext cx="1080135" cy="1080135"/>
            </a:xfrm>
            <a:custGeom>
              <a:rect l="l" t="t" r="r" b="b"/>
              <a:pathLst>
                <a:path w="1080135" h="1080135">
                  <a:moveTo>
                    <a:pt x="539926" y="0"/>
                  </a:moveTo>
                  <a:close/>
                </a:path>
                <a:path w="1080135" h="1080135">
                  <a:moveTo>
                    <a:pt x="539927" y="1079856"/>
                  </a:moveTo>
                  <a:lnTo>
                    <a:pt x="490783" y="1077650"/>
                  </a:lnTo>
                  <a:lnTo>
                    <a:pt x="442874" y="1071157"/>
                  </a:lnTo>
                  <a:lnTo>
                    <a:pt x="396393" y="1060570"/>
                  </a:lnTo>
                  <a:lnTo>
                    <a:pt x="351529" y="1046077"/>
                  </a:lnTo>
                  <a:lnTo>
                    <a:pt x="308472" y="1027870"/>
                  </a:lnTo>
                  <a:lnTo>
                    <a:pt x="267415" y="1006140"/>
                  </a:lnTo>
                  <a:lnTo>
                    <a:pt x="228547" y="981077"/>
                  </a:lnTo>
                  <a:lnTo>
                    <a:pt x="192058" y="952872"/>
                  </a:lnTo>
                  <a:lnTo>
                    <a:pt x="158140" y="921715"/>
                  </a:lnTo>
                  <a:lnTo>
                    <a:pt x="126983" y="887797"/>
                  </a:lnTo>
                  <a:lnTo>
                    <a:pt x="98778" y="851308"/>
                  </a:lnTo>
                  <a:lnTo>
                    <a:pt x="73715" y="812440"/>
                  </a:lnTo>
                  <a:lnTo>
                    <a:pt x="51985" y="771382"/>
                  </a:lnTo>
                  <a:lnTo>
                    <a:pt x="33778" y="728326"/>
                  </a:lnTo>
                  <a:lnTo>
                    <a:pt x="19286" y="683462"/>
                  </a:lnTo>
                  <a:lnTo>
                    <a:pt x="8698" y="636981"/>
                  </a:lnTo>
                  <a:lnTo>
                    <a:pt x="2205" y="589072"/>
                  </a:lnTo>
                  <a:lnTo>
                    <a:pt x="0" y="539928"/>
                  </a:lnTo>
                  <a:lnTo>
                    <a:pt x="2206" y="490783"/>
                  </a:lnTo>
                  <a:lnTo>
                    <a:pt x="8699" y="442875"/>
                  </a:lnTo>
                  <a:lnTo>
                    <a:pt x="19286" y="396393"/>
                  </a:lnTo>
                  <a:lnTo>
                    <a:pt x="33779" y="351529"/>
                  </a:lnTo>
                  <a:lnTo>
                    <a:pt x="51986" y="308473"/>
                  </a:lnTo>
                  <a:lnTo>
                    <a:pt x="73716" y="267415"/>
                  </a:lnTo>
                  <a:lnTo>
                    <a:pt x="98779" y="228547"/>
                  </a:lnTo>
                  <a:lnTo>
                    <a:pt x="126984" y="192058"/>
                  </a:lnTo>
                  <a:lnTo>
                    <a:pt x="158141" y="158140"/>
                  </a:lnTo>
                  <a:lnTo>
                    <a:pt x="192059" y="126983"/>
                  </a:lnTo>
                  <a:lnTo>
                    <a:pt x="228548" y="98778"/>
                  </a:lnTo>
                  <a:lnTo>
                    <a:pt x="267416" y="73715"/>
                  </a:lnTo>
                  <a:lnTo>
                    <a:pt x="308474" y="51985"/>
                  </a:lnTo>
                  <a:lnTo>
                    <a:pt x="351530" y="33779"/>
                  </a:lnTo>
                  <a:lnTo>
                    <a:pt x="396394" y="19286"/>
                  </a:lnTo>
                  <a:lnTo>
                    <a:pt x="442876" y="8698"/>
                  </a:lnTo>
                  <a:lnTo>
                    <a:pt x="490785" y="2206"/>
                  </a:lnTo>
                  <a:lnTo>
                    <a:pt x="539926" y="0"/>
                  </a:lnTo>
                  <a:lnTo>
                    <a:pt x="589071" y="2206"/>
                  </a:lnTo>
                  <a:lnTo>
                    <a:pt x="636980" y="8699"/>
                  </a:lnTo>
                  <a:lnTo>
                    <a:pt x="683461" y="19286"/>
                  </a:lnTo>
                  <a:lnTo>
                    <a:pt x="728325" y="33779"/>
                  </a:lnTo>
                  <a:lnTo>
                    <a:pt x="771381" y="51986"/>
                  </a:lnTo>
                  <a:lnTo>
                    <a:pt x="812439" y="73716"/>
                  </a:lnTo>
                  <a:lnTo>
                    <a:pt x="851307" y="98779"/>
                  </a:lnTo>
                  <a:lnTo>
                    <a:pt x="887795" y="126984"/>
                  </a:lnTo>
                  <a:lnTo>
                    <a:pt x="921713" y="158141"/>
                  </a:lnTo>
                  <a:lnTo>
                    <a:pt x="952870" y="192059"/>
                  </a:lnTo>
                  <a:lnTo>
                    <a:pt x="981076" y="228548"/>
                  </a:lnTo>
                  <a:lnTo>
                    <a:pt x="1006139" y="267416"/>
                  </a:lnTo>
                  <a:lnTo>
                    <a:pt x="1027869" y="308474"/>
                  </a:lnTo>
                  <a:lnTo>
                    <a:pt x="1046075" y="351530"/>
                  </a:lnTo>
                  <a:lnTo>
                    <a:pt x="1060568" y="396394"/>
                  </a:lnTo>
                  <a:lnTo>
                    <a:pt x="1071156" y="442875"/>
                  </a:lnTo>
                  <a:lnTo>
                    <a:pt x="1077648" y="490784"/>
                  </a:lnTo>
                  <a:lnTo>
                    <a:pt x="1079855" y="539928"/>
                  </a:lnTo>
                  <a:lnTo>
                    <a:pt x="1077648" y="589073"/>
                  </a:lnTo>
                  <a:lnTo>
                    <a:pt x="1071156" y="636981"/>
                  </a:lnTo>
                  <a:lnTo>
                    <a:pt x="1060568" y="683463"/>
                  </a:lnTo>
                  <a:lnTo>
                    <a:pt x="1046075" y="728327"/>
                  </a:lnTo>
                  <a:lnTo>
                    <a:pt x="1027869" y="771383"/>
                  </a:lnTo>
                  <a:lnTo>
                    <a:pt x="1006139" y="812440"/>
                  </a:lnTo>
                  <a:lnTo>
                    <a:pt x="981076" y="851309"/>
                  </a:lnTo>
                  <a:lnTo>
                    <a:pt x="952870" y="887797"/>
                  </a:lnTo>
                  <a:lnTo>
                    <a:pt x="921713" y="921715"/>
                  </a:lnTo>
                  <a:lnTo>
                    <a:pt x="887795" y="952872"/>
                  </a:lnTo>
                  <a:lnTo>
                    <a:pt x="851307" y="981077"/>
                  </a:lnTo>
                  <a:lnTo>
                    <a:pt x="812439" y="1006140"/>
                  </a:lnTo>
                  <a:lnTo>
                    <a:pt x="771381" y="1027871"/>
                  </a:lnTo>
                  <a:lnTo>
                    <a:pt x="728325" y="1046077"/>
                  </a:lnTo>
                  <a:lnTo>
                    <a:pt x="683461" y="1060570"/>
                  </a:lnTo>
                  <a:lnTo>
                    <a:pt x="636980" y="1071157"/>
                  </a:lnTo>
                  <a:lnTo>
                    <a:pt x="589071" y="1077650"/>
                  </a:lnTo>
                  <a:lnTo>
                    <a:pt x="539927" y="1079856"/>
                  </a:lnTo>
                  <a:close/>
                </a:path>
              </a:pathLst>
            </a:custGeom>
            <a:solidFill>
              <a:srgbClr val="F39994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5413454" y="3161470"/>
            <a:ext cx="1614170" cy="1323975"/>
            <a:chOff x="5413454" y="3161470"/>
            <a:chExt cx="1614170" cy="1323975"/>
          </a:xfrm>
        </p:grpSpPr>
        <p:sp>
          <p:nvSpPr>
            <p:cNvPr id="9" name="object 9"/>
            <p:cNvSpPr/>
            <p:nvPr/>
          </p:nvSpPr>
          <p:spPr>
            <a:xfrm>
              <a:off x="5413454" y="3161470"/>
              <a:ext cx="1614170" cy="1323975"/>
            </a:xfrm>
            <a:custGeom>
              <a:rect l="l" t="t" r="r" b="b"/>
              <a:pathLst>
                <a:path w="1614170" h="1323975">
                  <a:moveTo>
                    <a:pt x="23434" y="697959"/>
                  </a:moveTo>
                  <a:lnTo>
                    <a:pt x="0" y="664179"/>
                  </a:lnTo>
                  <a:lnTo>
                    <a:pt x="1549" y="617651"/>
                  </a:lnTo>
                  <a:lnTo>
                    <a:pt x="6288" y="571652"/>
                  </a:lnTo>
                  <a:lnTo>
                    <a:pt x="14271" y="525839"/>
                  </a:lnTo>
                  <a:lnTo>
                    <a:pt x="25479" y="480570"/>
                  </a:lnTo>
                  <a:lnTo>
                    <a:pt x="39963" y="435902"/>
                  </a:lnTo>
                  <a:lnTo>
                    <a:pt x="57570" y="392390"/>
                  </a:lnTo>
                  <a:lnTo>
                    <a:pt x="78452" y="349844"/>
                  </a:lnTo>
                  <a:lnTo>
                    <a:pt x="102558" y="308571"/>
                  </a:lnTo>
                  <a:lnTo>
                    <a:pt x="129888" y="268751"/>
                  </a:lnTo>
                  <a:lnTo>
                    <a:pt x="160440" y="230569"/>
                  </a:lnTo>
                  <a:lnTo>
                    <a:pt x="194216" y="194205"/>
                  </a:lnTo>
                  <a:lnTo>
                    <a:pt x="230505" y="160500"/>
                  </a:lnTo>
                  <a:lnTo>
                    <a:pt x="268600" y="130005"/>
                  </a:lnTo>
                  <a:lnTo>
                    <a:pt x="308322" y="102720"/>
                  </a:lnTo>
                  <a:lnTo>
                    <a:pt x="349490" y="78645"/>
                  </a:lnTo>
                  <a:lnTo>
                    <a:pt x="391925" y="57780"/>
                  </a:lnTo>
                  <a:lnTo>
                    <a:pt x="435447" y="40125"/>
                  </a:lnTo>
                  <a:lnTo>
                    <a:pt x="479875" y="25680"/>
                  </a:lnTo>
                  <a:lnTo>
                    <a:pt x="525031" y="14445"/>
                  </a:lnTo>
                  <a:lnTo>
                    <a:pt x="570733" y="6420"/>
                  </a:lnTo>
                  <a:lnTo>
                    <a:pt x="616803" y="1605"/>
                  </a:lnTo>
                  <a:lnTo>
                    <a:pt x="663061" y="0"/>
                  </a:lnTo>
                  <a:lnTo>
                    <a:pt x="709318" y="1605"/>
                  </a:lnTo>
                  <a:lnTo>
                    <a:pt x="755388" y="6420"/>
                  </a:lnTo>
                  <a:lnTo>
                    <a:pt x="801090" y="14445"/>
                  </a:lnTo>
                  <a:lnTo>
                    <a:pt x="846246" y="25680"/>
                  </a:lnTo>
                  <a:lnTo>
                    <a:pt x="890675" y="40125"/>
                  </a:lnTo>
                  <a:lnTo>
                    <a:pt x="934351" y="57856"/>
                  </a:lnTo>
                  <a:lnTo>
                    <a:pt x="663061" y="57856"/>
                  </a:lnTo>
                  <a:lnTo>
                    <a:pt x="616629" y="59630"/>
                  </a:lnTo>
                  <a:lnTo>
                    <a:pt x="570424" y="64952"/>
                  </a:lnTo>
                  <a:lnTo>
                    <a:pt x="524666" y="73822"/>
                  </a:lnTo>
                  <a:lnTo>
                    <a:pt x="479571" y="86238"/>
                  </a:lnTo>
                  <a:lnTo>
                    <a:pt x="435358" y="102200"/>
                  </a:lnTo>
                  <a:lnTo>
                    <a:pt x="392246" y="121707"/>
                  </a:lnTo>
                  <a:lnTo>
                    <a:pt x="350453" y="144758"/>
                  </a:lnTo>
                  <a:lnTo>
                    <a:pt x="310197" y="171353"/>
                  </a:lnTo>
                  <a:lnTo>
                    <a:pt x="271697" y="201491"/>
                  </a:lnTo>
                  <a:lnTo>
                    <a:pt x="235171" y="235171"/>
                  </a:lnTo>
                  <a:lnTo>
                    <a:pt x="201416" y="271782"/>
                  </a:lnTo>
                  <a:lnTo>
                    <a:pt x="171220" y="310383"/>
                  </a:lnTo>
                  <a:lnTo>
                    <a:pt x="144583" y="350751"/>
                  </a:lnTo>
                  <a:lnTo>
                    <a:pt x="121508" y="392665"/>
                  </a:lnTo>
                  <a:lnTo>
                    <a:pt x="101949" y="436026"/>
                  </a:lnTo>
                  <a:lnTo>
                    <a:pt x="86041" y="480241"/>
                  </a:lnTo>
                  <a:lnTo>
                    <a:pt x="73653" y="525460"/>
                  </a:lnTo>
                  <a:lnTo>
                    <a:pt x="64828" y="571338"/>
                  </a:lnTo>
                  <a:lnTo>
                    <a:pt x="59569" y="617651"/>
                  </a:lnTo>
                  <a:lnTo>
                    <a:pt x="57875" y="664179"/>
                  </a:lnTo>
                  <a:lnTo>
                    <a:pt x="56495" y="678371"/>
                  </a:lnTo>
                  <a:lnTo>
                    <a:pt x="49190" y="689821"/>
                  </a:lnTo>
                  <a:lnTo>
                    <a:pt x="37618" y="696896"/>
                  </a:lnTo>
                  <a:lnTo>
                    <a:pt x="23434" y="697959"/>
                  </a:lnTo>
                  <a:close/>
                </a:path>
                <a:path w="1614170" h="1323975">
                  <a:moveTo>
                    <a:pt x="1294002" y="697407"/>
                  </a:moveTo>
                  <a:lnTo>
                    <a:pt x="1268246" y="664179"/>
                  </a:lnTo>
                  <a:lnTo>
                    <a:pt x="1266553" y="617651"/>
                  </a:lnTo>
                  <a:lnTo>
                    <a:pt x="1261294" y="571338"/>
                  </a:lnTo>
                  <a:lnTo>
                    <a:pt x="1252469" y="525460"/>
                  </a:lnTo>
                  <a:lnTo>
                    <a:pt x="1240080" y="480241"/>
                  </a:lnTo>
                  <a:lnTo>
                    <a:pt x="1224129" y="435902"/>
                  </a:lnTo>
                  <a:lnTo>
                    <a:pt x="1204614" y="392665"/>
                  </a:lnTo>
                  <a:lnTo>
                    <a:pt x="1181538" y="350751"/>
                  </a:lnTo>
                  <a:lnTo>
                    <a:pt x="1154902" y="310383"/>
                  </a:lnTo>
                  <a:lnTo>
                    <a:pt x="1124706" y="271782"/>
                  </a:lnTo>
                  <a:lnTo>
                    <a:pt x="1090951" y="235171"/>
                  </a:lnTo>
                  <a:lnTo>
                    <a:pt x="1054424" y="201491"/>
                  </a:lnTo>
                  <a:lnTo>
                    <a:pt x="1015924" y="171353"/>
                  </a:lnTo>
                  <a:lnTo>
                    <a:pt x="975668" y="144758"/>
                  </a:lnTo>
                  <a:lnTo>
                    <a:pt x="933875" y="121707"/>
                  </a:lnTo>
                  <a:lnTo>
                    <a:pt x="890763" y="102200"/>
                  </a:lnTo>
                  <a:lnTo>
                    <a:pt x="846551" y="86238"/>
                  </a:lnTo>
                  <a:lnTo>
                    <a:pt x="801456" y="73822"/>
                  </a:lnTo>
                  <a:lnTo>
                    <a:pt x="755697" y="64952"/>
                  </a:lnTo>
                  <a:lnTo>
                    <a:pt x="709492" y="59630"/>
                  </a:lnTo>
                  <a:lnTo>
                    <a:pt x="663061" y="57856"/>
                  </a:lnTo>
                  <a:lnTo>
                    <a:pt x="934351" y="57856"/>
                  </a:lnTo>
                  <a:lnTo>
                    <a:pt x="976631" y="78645"/>
                  </a:lnTo>
                  <a:lnTo>
                    <a:pt x="1017800" y="102720"/>
                  </a:lnTo>
                  <a:lnTo>
                    <a:pt x="1057521" y="130005"/>
                  </a:lnTo>
                  <a:lnTo>
                    <a:pt x="1095617" y="160500"/>
                  </a:lnTo>
                  <a:lnTo>
                    <a:pt x="1131906" y="194205"/>
                  </a:lnTo>
                  <a:lnTo>
                    <a:pt x="1167097" y="232243"/>
                  </a:lnTo>
                  <a:lnTo>
                    <a:pt x="1198736" y="272257"/>
                  </a:lnTo>
                  <a:lnTo>
                    <a:pt x="1226830" y="314040"/>
                  </a:lnTo>
                  <a:lnTo>
                    <a:pt x="1251388" y="357382"/>
                  </a:lnTo>
                  <a:lnTo>
                    <a:pt x="1272420" y="402076"/>
                  </a:lnTo>
                  <a:lnTo>
                    <a:pt x="1289935" y="447911"/>
                  </a:lnTo>
                  <a:lnTo>
                    <a:pt x="1303941" y="494681"/>
                  </a:lnTo>
                  <a:lnTo>
                    <a:pt x="1314448" y="542176"/>
                  </a:lnTo>
                  <a:lnTo>
                    <a:pt x="1321464" y="590187"/>
                  </a:lnTo>
                  <a:lnTo>
                    <a:pt x="1324998" y="638506"/>
                  </a:lnTo>
                  <a:lnTo>
                    <a:pt x="1598147" y="638506"/>
                  </a:lnTo>
                  <a:lnTo>
                    <a:pt x="1611307" y="651650"/>
                  </a:lnTo>
                  <a:lnTo>
                    <a:pt x="1614152" y="659634"/>
                  </a:lnTo>
                  <a:lnTo>
                    <a:pt x="1614064" y="664179"/>
                  </a:lnTo>
                  <a:lnTo>
                    <a:pt x="1614078" y="674989"/>
                  </a:lnTo>
                  <a:lnTo>
                    <a:pt x="1611232" y="682666"/>
                  </a:lnTo>
                  <a:lnTo>
                    <a:pt x="1596884" y="697038"/>
                  </a:lnTo>
                  <a:lnTo>
                    <a:pt x="1294826" y="697038"/>
                  </a:lnTo>
                  <a:lnTo>
                    <a:pt x="1294002" y="697407"/>
                  </a:lnTo>
                  <a:close/>
                </a:path>
                <a:path w="1614170" h="1323975">
                  <a:moveTo>
                    <a:pt x="1598147" y="638506"/>
                  </a:moveTo>
                  <a:lnTo>
                    <a:pt x="1515172" y="638506"/>
                  </a:lnTo>
                  <a:lnTo>
                    <a:pt x="1440900" y="564251"/>
                  </a:lnTo>
                  <a:lnTo>
                    <a:pt x="1434456" y="554570"/>
                  </a:lnTo>
                  <a:lnTo>
                    <a:pt x="1432309" y="543553"/>
                  </a:lnTo>
                  <a:lnTo>
                    <a:pt x="1434456" y="532536"/>
                  </a:lnTo>
                  <a:lnTo>
                    <a:pt x="1440900" y="522855"/>
                  </a:lnTo>
                  <a:lnTo>
                    <a:pt x="1446665" y="517082"/>
                  </a:lnTo>
                  <a:lnTo>
                    <a:pt x="1454301" y="514257"/>
                  </a:lnTo>
                  <a:lnTo>
                    <a:pt x="1469351" y="514257"/>
                  </a:lnTo>
                  <a:lnTo>
                    <a:pt x="1476838" y="517082"/>
                  </a:lnTo>
                  <a:lnTo>
                    <a:pt x="1482528" y="522855"/>
                  </a:lnTo>
                  <a:lnTo>
                    <a:pt x="1598147" y="638506"/>
                  </a:lnTo>
                  <a:close/>
                </a:path>
                <a:path w="1614170" h="1323975">
                  <a:moveTo>
                    <a:pt x="1461714" y="820197"/>
                  </a:moveTo>
                  <a:lnTo>
                    <a:pt x="1450626" y="818044"/>
                  </a:lnTo>
                  <a:lnTo>
                    <a:pt x="1440900" y="811583"/>
                  </a:lnTo>
                  <a:lnTo>
                    <a:pt x="1434451" y="801844"/>
                  </a:lnTo>
                  <a:lnTo>
                    <a:pt x="1432309" y="790786"/>
                  </a:lnTo>
                  <a:lnTo>
                    <a:pt x="1434456" y="779687"/>
                  </a:lnTo>
                  <a:lnTo>
                    <a:pt x="1440900" y="769942"/>
                  </a:lnTo>
                  <a:lnTo>
                    <a:pt x="1513375" y="697468"/>
                  </a:lnTo>
                  <a:lnTo>
                    <a:pt x="1295724" y="697468"/>
                  </a:lnTo>
                  <a:lnTo>
                    <a:pt x="1295724" y="697038"/>
                  </a:lnTo>
                  <a:lnTo>
                    <a:pt x="1596884" y="697038"/>
                  </a:lnTo>
                  <a:lnTo>
                    <a:pt x="1482528" y="811583"/>
                  </a:lnTo>
                  <a:lnTo>
                    <a:pt x="1472802" y="818044"/>
                  </a:lnTo>
                  <a:lnTo>
                    <a:pt x="1461714" y="820197"/>
                  </a:lnTo>
                  <a:close/>
                </a:path>
                <a:path w="1614170" h="1323975">
                  <a:moveTo>
                    <a:pt x="81684" y="934728"/>
                  </a:moveTo>
                  <a:lnTo>
                    <a:pt x="45050" y="900737"/>
                  </a:lnTo>
                  <a:lnTo>
                    <a:pt x="28825" y="852120"/>
                  </a:lnTo>
                  <a:lnTo>
                    <a:pt x="16169" y="802647"/>
                  </a:lnTo>
                  <a:lnTo>
                    <a:pt x="11639" y="774917"/>
                  </a:lnTo>
                  <a:lnTo>
                    <a:pt x="14440" y="764906"/>
                  </a:lnTo>
                  <a:lnTo>
                    <a:pt x="20815" y="756468"/>
                  </a:lnTo>
                  <a:lnTo>
                    <a:pt x="30173" y="750841"/>
                  </a:lnTo>
                  <a:lnTo>
                    <a:pt x="34665" y="749182"/>
                  </a:lnTo>
                  <a:lnTo>
                    <a:pt x="39307" y="748752"/>
                  </a:lnTo>
                  <a:lnTo>
                    <a:pt x="43650" y="749244"/>
                  </a:lnTo>
                  <a:lnTo>
                    <a:pt x="72626" y="790829"/>
                  </a:lnTo>
                  <a:lnTo>
                    <a:pt x="76097" y="805956"/>
                  </a:lnTo>
                  <a:lnTo>
                    <a:pt x="88839" y="851014"/>
                  </a:lnTo>
                  <a:lnTo>
                    <a:pt x="104894" y="894867"/>
                  </a:lnTo>
                  <a:lnTo>
                    <a:pt x="106774" y="908160"/>
                  </a:lnTo>
                  <a:lnTo>
                    <a:pt x="102864" y="920371"/>
                  </a:lnTo>
                  <a:lnTo>
                    <a:pt x="94166" y="929795"/>
                  </a:lnTo>
                  <a:lnTo>
                    <a:pt x="81684" y="934728"/>
                  </a:lnTo>
                  <a:close/>
                </a:path>
                <a:path w="1614170" h="1323975">
                  <a:moveTo>
                    <a:pt x="1255556" y="928624"/>
                  </a:moveTo>
                  <a:lnTo>
                    <a:pt x="1222491" y="909446"/>
                  </a:lnTo>
                  <a:lnTo>
                    <a:pt x="1220985" y="901384"/>
                  </a:lnTo>
                  <a:lnTo>
                    <a:pt x="1221901" y="893086"/>
                  </a:lnTo>
                  <a:lnTo>
                    <a:pt x="1227570" y="878701"/>
                  </a:lnTo>
                  <a:lnTo>
                    <a:pt x="1232888" y="864196"/>
                  </a:lnTo>
                  <a:lnTo>
                    <a:pt x="1246533" y="819959"/>
                  </a:lnTo>
                  <a:lnTo>
                    <a:pt x="1256566" y="774917"/>
                  </a:lnTo>
                  <a:lnTo>
                    <a:pt x="1260176" y="766775"/>
                  </a:lnTo>
                  <a:lnTo>
                    <a:pt x="1265841" y="760315"/>
                  </a:lnTo>
                  <a:lnTo>
                    <a:pt x="1273065" y="755812"/>
                  </a:lnTo>
                  <a:lnTo>
                    <a:pt x="1281349" y="753543"/>
                  </a:lnTo>
                  <a:lnTo>
                    <a:pt x="1285168" y="753052"/>
                  </a:lnTo>
                  <a:lnTo>
                    <a:pt x="1289060" y="753298"/>
                  </a:lnTo>
                  <a:lnTo>
                    <a:pt x="1313543" y="785296"/>
                  </a:lnTo>
                  <a:lnTo>
                    <a:pt x="1310251" y="801873"/>
                  </a:lnTo>
                  <a:lnTo>
                    <a:pt x="1297970" y="851014"/>
                  </a:lnTo>
                  <a:lnTo>
                    <a:pt x="1281924" y="899286"/>
                  </a:lnTo>
                  <a:lnTo>
                    <a:pt x="1266859" y="924151"/>
                  </a:lnTo>
                  <a:lnTo>
                    <a:pt x="1255556" y="928624"/>
                  </a:lnTo>
                  <a:close/>
                </a:path>
                <a:path w="1614170" h="1323975">
                  <a:moveTo>
                    <a:pt x="1145130" y="1108250"/>
                  </a:moveTo>
                  <a:lnTo>
                    <a:pt x="1133760" y="1107855"/>
                  </a:lnTo>
                  <a:lnTo>
                    <a:pt x="1123070" y="1102830"/>
                  </a:lnTo>
                  <a:lnTo>
                    <a:pt x="1114763" y="1093074"/>
                  </a:lnTo>
                  <a:lnTo>
                    <a:pt x="1111475" y="1081211"/>
                  </a:lnTo>
                  <a:lnTo>
                    <a:pt x="1113311" y="1069025"/>
                  </a:lnTo>
                  <a:lnTo>
                    <a:pt x="1120375" y="1058302"/>
                  </a:lnTo>
                  <a:lnTo>
                    <a:pt x="1129375" y="1047638"/>
                  </a:lnTo>
                  <a:lnTo>
                    <a:pt x="1138073" y="1036836"/>
                  </a:lnTo>
                  <a:lnTo>
                    <a:pt x="1162468" y="1003601"/>
                  </a:lnTo>
                  <a:lnTo>
                    <a:pt x="1184316" y="969122"/>
                  </a:lnTo>
                  <a:lnTo>
                    <a:pt x="1189392" y="961419"/>
                  </a:lnTo>
                  <a:lnTo>
                    <a:pt x="1196342" y="955863"/>
                  </a:lnTo>
                  <a:lnTo>
                    <a:pt x="1204541" y="952669"/>
                  </a:lnTo>
                  <a:lnTo>
                    <a:pt x="1213366" y="952048"/>
                  </a:lnTo>
                  <a:lnTo>
                    <a:pt x="1217334" y="952355"/>
                  </a:lnTo>
                  <a:lnTo>
                    <a:pt x="1239575" y="986894"/>
                  </a:lnTo>
                  <a:lnTo>
                    <a:pt x="1234479" y="998419"/>
                  </a:lnTo>
                  <a:lnTo>
                    <a:pt x="1210527" y="1036292"/>
                  </a:lnTo>
                  <a:lnTo>
                    <a:pt x="1183707" y="1072658"/>
                  </a:lnTo>
                  <a:lnTo>
                    <a:pt x="1155784" y="1104247"/>
                  </a:lnTo>
                  <a:lnTo>
                    <a:pt x="1145130" y="1108250"/>
                  </a:lnTo>
                  <a:close/>
                </a:path>
                <a:path w="1614170" h="1323975">
                  <a:moveTo>
                    <a:pt x="183154" y="1104450"/>
                  </a:moveTo>
                  <a:lnTo>
                    <a:pt x="142330" y="1072635"/>
                  </a:lnTo>
                  <a:lnTo>
                    <a:pt x="116322" y="1037355"/>
                  </a:lnTo>
                  <a:lnTo>
                    <a:pt x="92990" y="1000691"/>
                  </a:lnTo>
                  <a:lnTo>
                    <a:pt x="86841" y="979579"/>
                  </a:lnTo>
                  <a:lnTo>
                    <a:pt x="90137" y="969097"/>
                  </a:lnTo>
                  <a:lnTo>
                    <a:pt x="119650" y="954125"/>
                  </a:lnTo>
                  <a:lnTo>
                    <a:pt x="128994" y="956908"/>
                  </a:lnTo>
                  <a:lnTo>
                    <a:pt x="137032" y="962649"/>
                  </a:lnTo>
                  <a:lnTo>
                    <a:pt x="142929" y="971149"/>
                  </a:lnTo>
                  <a:lnTo>
                    <a:pt x="149739" y="982431"/>
                  </a:lnTo>
                  <a:lnTo>
                    <a:pt x="156808" y="993597"/>
                  </a:lnTo>
                  <a:lnTo>
                    <a:pt x="179589" y="1026239"/>
                  </a:lnTo>
                  <a:lnTo>
                    <a:pt x="204848" y="1057626"/>
                  </a:lnTo>
                  <a:lnTo>
                    <a:pt x="209803" y="1066361"/>
                  </a:lnTo>
                  <a:lnTo>
                    <a:pt x="211418" y="1076006"/>
                  </a:lnTo>
                  <a:lnTo>
                    <a:pt x="209691" y="1085627"/>
                  </a:lnTo>
                  <a:lnTo>
                    <a:pt x="204623" y="1094293"/>
                  </a:lnTo>
                  <a:lnTo>
                    <a:pt x="194752" y="1101764"/>
                  </a:lnTo>
                  <a:lnTo>
                    <a:pt x="183154" y="1104450"/>
                  </a:lnTo>
                  <a:close/>
                </a:path>
                <a:path w="1614170" h="1323975">
                  <a:moveTo>
                    <a:pt x="374100" y="1257831"/>
                  </a:moveTo>
                  <a:lnTo>
                    <a:pt x="329396" y="1235740"/>
                  </a:lnTo>
                  <a:lnTo>
                    <a:pt x="281930" y="1205086"/>
                  </a:lnTo>
                  <a:lnTo>
                    <a:pt x="251443" y="1182104"/>
                  </a:lnTo>
                  <a:lnTo>
                    <a:pt x="223921" y="1155143"/>
                  </a:lnTo>
                  <a:lnTo>
                    <a:pt x="222274" y="1145543"/>
                  </a:lnTo>
                  <a:lnTo>
                    <a:pt x="224164" y="1135689"/>
                  </a:lnTo>
                  <a:lnTo>
                    <a:pt x="253483" y="1116680"/>
                  </a:lnTo>
                  <a:lnTo>
                    <a:pt x="260692" y="1117847"/>
                  </a:lnTo>
                  <a:lnTo>
                    <a:pt x="267551" y="1120856"/>
                  </a:lnTo>
                  <a:lnTo>
                    <a:pt x="273729" y="1125801"/>
                  </a:lnTo>
                  <a:lnTo>
                    <a:pt x="287274" y="1136923"/>
                  </a:lnTo>
                  <a:lnTo>
                    <a:pt x="301057" y="1147620"/>
                  </a:lnTo>
                  <a:lnTo>
                    <a:pt x="343714" y="1176983"/>
                  </a:lnTo>
                  <a:lnTo>
                    <a:pt x="388283" y="1202083"/>
                  </a:lnTo>
                  <a:lnTo>
                    <a:pt x="398222" y="1208471"/>
                  </a:lnTo>
                  <a:lnTo>
                    <a:pt x="404623" y="1217905"/>
                  </a:lnTo>
                  <a:lnTo>
                    <a:pt x="406898" y="1229056"/>
                  </a:lnTo>
                  <a:lnTo>
                    <a:pt x="404455" y="1240592"/>
                  </a:lnTo>
                  <a:lnTo>
                    <a:pt x="396929" y="1250814"/>
                  </a:lnTo>
                  <a:lnTo>
                    <a:pt x="386252" y="1256730"/>
                  </a:lnTo>
                  <a:lnTo>
                    <a:pt x="374100" y="1257831"/>
                  </a:lnTo>
                  <a:close/>
                </a:path>
                <a:path w="1614170" h="1323975">
                  <a:moveTo>
                    <a:pt x="946093" y="1260588"/>
                  </a:moveTo>
                  <a:lnTo>
                    <a:pt x="933721" y="1259317"/>
                  </a:lnTo>
                  <a:lnTo>
                    <a:pt x="922977" y="1253059"/>
                  </a:lnTo>
                  <a:lnTo>
                    <a:pt x="915602" y="1242373"/>
                  </a:lnTo>
                  <a:lnTo>
                    <a:pt x="913489" y="1231007"/>
                  </a:lnTo>
                  <a:lnTo>
                    <a:pt x="915883" y="1220124"/>
                  </a:lnTo>
                  <a:lnTo>
                    <a:pt x="922235" y="1210969"/>
                  </a:lnTo>
                  <a:lnTo>
                    <a:pt x="931999" y="1204785"/>
                  </a:lnTo>
                  <a:lnTo>
                    <a:pt x="947703" y="1196723"/>
                  </a:lnTo>
                  <a:lnTo>
                    <a:pt x="963239" y="1188194"/>
                  </a:lnTo>
                  <a:lnTo>
                    <a:pt x="1008547" y="1159698"/>
                  </a:lnTo>
                  <a:lnTo>
                    <a:pt x="1051493" y="1126722"/>
                  </a:lnTo>
                  <a:lnTo>
                    <a:pt x="1057156" y="1123239"/>
                  </a:lnTo>
                  <a:lnTo>
                    <a:pt x="1063211" y="1121156"/>
                  </a:lnTo>
                  <a:lnTo>
                    <a:pt x="1069435" y="1120443"/>
                  </a:lnTo>
                  <a:lnTo>
                    <a:pt x="1075602" y="1121072"/>
                  </a:lnTo>
                  <a:lnTo>
                    <a:pt x="1083688" y="1122791"/>
                  </a:lnTo>
                  <a:lnTo>
                    <a:pt x="1091100" y="1127950"/>
                  </a:lnTo>
                  <a:lnTo>
                    <a:pt x="1095443" y="1135935"/>
                  </a:lnTo>
                  <a:lnTo>
                    <a:pt x="1098517" y="1145134"/>
                  </a:lnTo>
                  <a:lnTo>
                    <a:pt x="1098298" y="1154575"/>
                  </a:lnTo>
                  <a:lnTo>
                    <a:pt x="1073285" y="1183371"/>
                  </a:lnTo>
                  <a:lnTo>
                    <a:pt x="1041808" y="1206906"/>
                  </a:lnTo>
                  <a:lnTo>
                    <a:pt x="1009187" y="1228280"/>
                  </a:lnTo>
                  <a:lnTo>
                    <a:pt x="975504" y="1247492"/>
                  </a:lnTo>
                  <a:lnTo>
                    <a:pt x="958353" y="1256315"/>
                  </a:lnTo>
                  <a:lnTo>
                    <a:pt x="946093" y="1260588"/>
                  </a:lnTo>
                  <a:close/>
                </a:path>
                <a:path w="1614170" h="1323975">
                  <a:moveTo>
                    <a:pt x="613121" y="1323630"/>
                  </a:moveTo>
                  <a:lnTo>
                    <a:pt x="556456" y="1317022"/>
                  </a:lnTo>
                  <a:lnTo>
                    <a:pt x="518961" y="1309874"/>
                  </a:lnTo>
                  <a:lnTo>
                    <a:pt x="481797" y="1300527"/>
                  </a:lnTo>
                  <a:lnTo>
                    <a:pt x="446458" y="1281343"/>
                  </a:lnTo>
                  <a:lnTo>
                    <a:pt x="443049" y="1270956"/>
                  </a:lnTo>
                  <a:lnTo>
                    <a:pt x="443837" y="1259693"/>
                  </a:lnTo>
                  <a:lnTo>
                    <a:pt x="472887" y="1238135"/>
                  </a:lnTo>
                  <a:lnTo>
                    <a:pt x="476780" y="1238442"/>
                  </a:lnTo>
                  <a:lnTo>
                    <a:pt x="497548" y="1244706"/>
                  </a:lnTo>
                  <a:lnTo>
                    <a:pt x="514460" y="1249229"/>
                  </a:lnTo>
                  <a:lnTo>
                    <a:pt x="565619" y="1259844"/>
                  </a:lnTo>
                  <a:lnTo>
                    <a:pt x="617389" y="1266019"/>
                  </a:lnTo>
                  <a:lnTo>
                    <a:pt x="628490" y="1270600"/>
                  </a:lnTo>
                  <a:lnTo>
                    <a:pt x="636566" y="1278848"/>
                  </a:lnTo>
                  <a:lnTo>
                    <a:pt x="640837" y="1289572"/>
                  </a:lnTo>
                  <a:lnTo>
                    <a:pt x="640524" y="1301580"/>
                  </a:lnTo>
                  <a:lnTo>
                    <a:pt x="636853" y="1310406"/>
                  </a:lnTo>
                  <a:lnTo>
                    <a:pt x="630641" y="1317373"/>
                  </a:lnTo>
                  <a:lnTo>
                    <a:pt x="622520" y="1321955"/>
                  </a:lnTo>
                  <a:lnTo>
                    <a:pt x="613121" y="1323630"/>
                  </a:lnTo>
                  <a:close/>
                </a:path>
                <a:path w="1614170" h="1323975">
                  <a:moveTo>
                    <a:pt x="710305" y="1323875"/>
                  </a:moveTo>
                  <a:lnTo>
                    <a:pt x="696553" y="1322637"/>
                  </a:lnTo>
                  <a:lnTo>
                    <a:pt x="685307" y="1315761"/>
                  </a:lnTo>
                  <a:lnTo>
                    <a:pt x="678118" y="1304727"/>
                  </a:lnTo>
                  <a:lnTo>
                    <a:pt x="676538" y="1291017"/>
                  </a:lnTo>
                  <a:lnTo>
                    <a:pt x="679845" y="1280754"/>
                  </a:lnTo>
                  <a:lnTo>
                    <a:pt x="686486" y="1272668"/>
                  </a:lnTo>
                  <a:lnTo>
                    <a:pt x="695584" y="1267507"/>
                  </a:lnTo>
                  <a:lnTo>
                    <a:pt x="706261" y="1266019"/>
                  </a:lnTo>
                  <a:lnTo>
                    <a:pt x="723078" y="1264636"/>
                  </a:lnTo>
                  <a:lnTo>
                    <a:pt x="739832" y="1262787"/>
                  </a:lnTo>
                  <a:lnTo>
                    <a:pt x="789689" y="1254449"/>
                  </a:lnTo>
                  <a:lnTo>
                    <a:pt x="838859" y="1241943"/>
                  </a:lnTo>
                  <a:lnTo>
                    <a:pt x="843276" y="1240285"/>
                  </a:lnTo>
                  <a:lnTo>
                    <a:pt x="847768" y="1239916"/>
                  </a:lnTo>
                  <a:lnTo>
                    <a:pt x="878466" y="1265589"/>
                  </a:lnTo>
                  <a:lnTo>
                    <a:pt x="877917" y="1276319"/>
                  </a:lnTo>
                  <a:lnTo>
                    <a:pt x="838253" y="1302424"/>
                  </a:lnTo>
                  <a:lnTo>
                    <a:pt x="783903" y="1314662"/>
                  </a:lnTo>
                  <a:lnTo>
                    <a:pt x="728806" y="1322332"/>
                  </a:lnTo>
                  <a:lnTo>
                    <a:pt x="710305" y="1323875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536717" y="3284628"/>
              <a:ext cx="1080135" cy="1080135"/>
            </a:xfrm>
            <a:custGeom>
              <a:rect l="l" t="t" r="r" b="b"/>
              <a:pathLst>
                <a:path w="1080134" h="1080135">
                  <a:moveTo>
                    <a:pt x="539926" y="0"/>
                  </a:moveTo>
                  <a:close/>
                </a:path>
                <a:path w="1080134" h="1080135">
                  <a:moveTo>
                    <a:pt x="539927" y="1079856"/>
                  </a:moveTo>
                  <a:lnTo>
                    <a:pt x="490783" y="1077650"/>
                  </a:lnTo>
                  <a:lnTo>
                    <a:pt x="442874" y="1071157"/>
                  </a:lnTo>
                  <a:lnTo>
                    <a:pt x="396393" y="1060570"/>
                  </a:lnTo>
                  <a:lnTo>
                    <a:pt x="351529" y="1046077"/>
                  </a:lnTo>
                  <a:lnTo>
                    <a:pt x="308472" y="1027870"/>
                  </a:lnTo>
                  <a:lnTo>
                    <a:pt x="267415" y="1006140"/>
                  </a:lnTo>
                  <a:lnTo>
                    <a:pt x="228547" y="981077"/>
                  </a:lnTo>
                  <a:lnTo>
                    <a:pt x="192058" y="952872"/>
                  </a:lnTo>
                  <a:lnTo>
                    <a:pt x="158140" y="921715"/>
                  </a:lnTo>
                  <a:lnTo>
                    <a:pt x="126983" y="887797"/>
                  </a:lnTo>
                  <a:lnTo>
                    <a:pt x="98778" y="851308"/>
                  </a:lnTo>
                  <a:lnTo>
                    <a:pt x="73715" y="812440"/>
                  </a:lnTo>
                  <a:lnTo>
                    <a:pt x="51985" y="771382"/>
                  </a:lnTo>
                  <a:lnTo>
                    <a:pt x="33778" y="728326"/>
                  </a:lnTo>
                  <a:lnTo>
                    <a:pt x="19286" y="683462"/>
                  </a:lnTo>
                  <a:lnTo>
                    <a:pt x="8698" y="636981"/>
                  </a:lnTo>
                  <a:lnTo>
                    <a:pt x="2205" y="589072"/>
                  </a:lnTo>
                  <a:lnTo>
                    <a:pt x="0" y="539928"/>
                  </a:lnTo>
                  <a:lnTo>
                    <a:pt x="2206" y="490783"/>
                  </a:lnTo>
                  <a:lnTo>
                    <a:pt x="8699" y="442875"/>
                  </a:lnTo>
                  <a:lnTo>
                    <a:pt x="19286" y="396393"/>
                  </a:lnTo>
                  <a:lnTo>
                    <a:pt x="33779" y="351529"/>
                  </a:lnTo>
                  <a:lnTo>
                    <a:pt x="51986" y="308473"/>
                  </a:lnTo>
                  <a:lnTo>
                    <a:pt x="73716" y="267415"/>
                  </a:lnTo>
                  <a:lnTo>
                    <a:pt x="98779" y="228547"/>
                  </a:lnTo>
                  <a:lnTo>
                    <a:pt x="126984" y="192058"/>
                  </a:lnTo>
                  <a:lnTo>
                    <a:pt x="158141" y="158140"/>
                  </a:lnTo>
                  <a:lnTo>
                    <a:pt x="192059" y="126983"/>
                  </a:lnTo>
                  <a:lnTo>
                    <a:pt x="228548" y="98778"/>
                  </a:lnTo>
                  <a:lnTo>
                    <a:pt x="267416" y="73715"/>
                  </a:lnTo>
                  <a:lnTo>
                    <a:pt x="308474" y="51985"/>
                  </a:lnTo>
                  <a:lnTo>
                    <a:pt x="351530" y="33779"/>
                  </a:lnTo>
                  <a:lnTo>
                    <a:pt x="396394" y="19286"/>
                  </a:lnTo>
                  <a:lnTo>
                    <a:pt x="442876" y="8698"/>
                  </a:lnTo>
                  <a:lnTo>
                    <a:pt x="490785" y="2206"/>
                  </a:lnTo>
                  <a:lnTo>
                    <a:pt x="539926" y="0"/>
                  </a:lnTo>
                  <a:lnTo>
                    <a:pt x="589071" y="2206"/>
                  </a:lnTo>
                  <a:lnTo>
                    <a:pt x="636980" y="8699"/>
                  </a:lnTo>
                  <a:lnTo>
                    <a:pt x="683461" y="19286"/>
                  </a:lnTo>
                  <a:lnTo>
                    <a:pt x="728325" y="33779"/>
                  </a:lnTo>
                  <a:lnTo>
                    <a:pt x="771381" y="51986"/>
                  </a:lnTo>
                  <a:lnTo>
                    <a:pt x="812439" y="73716"/>
                  </a:lnTo>
                  <a:lnTo>
                    <a:pt x="851307" y="98779"/>
                  </a:lnTo>
                  <a:lnTo>
                    <a:pt x="887795" y="126984"/>
                  </a:lnTo>
                  <a:lnTo>
                    <a:pt x="921713" y="158141"/>
                  </a:lnTo>
                  <a:lnTo>
                    <a:pt x="952870" y="192059"/>
                  </a:lnTo>
                  <a:lnTo>
                    <a:pt x="981076" y="228548"/>
                  </a:lnTo>
                  <a:lnTo>
                    <a:pt x="1006139" y="267416"/>
                  </a:lnTo>
                  <a:lnTo>
                    <a:pt x="1027869" y="308474"/>
                  </a:lnTo>
                  <a:lnTo>
                    <a:pt x="1046075" y="351530"/>
                  </a:lnTo>
                  <a:lnTo>
                    <a:pt x="1060568" y="396394"/>
                  </a:lnTo>
                  <a:lnTo>
                    <a:pt x="1071156" y="442875"/>
                  </a:lnTo>
                  <a:lnTo>
                    <a:pt x="1077648" y="490784"/>
                  </a:lnTo>
                  <a:lnTo>
                    <a:pt x="1079855" y="539928"/>
                  </a:lnTo>
                  <a:lnTo>
                    <a:pt x="1077648" y="589073"/>
                  </a:lnTo>
                  <a:lnTo>
                    <a:pt x="1071156" y="636981"/>
                  </a:lnTo>
                  <a:lnTo>
                    <a:pt x="1060568" y="683463"/>
                  </a:lnTo>
                  <a:lnTo>
                    <a:pt x="1046075" y="728327"/>
                  </a:lnTo>
                  <a:lnTo>
                    <a:pt x="1027869" y="771383"/>
                  </a:lnTo>
                  <a:lnTo>
                    <a:pt x="1006139" y="812440"/>
                  </a:lnTo>
                  <a:lnTo>
                    <a:pt x="981076" y="851309"/>
                  </a:lnTo>
                  <a:lnTo>
                    <a:pt x="952870" y="887797"/>
                  </a:lnTo>
                  <a:lnTo>
                    <a:pt x="921713" y="921715"/>
                  </a:lnTo>
                  <a:lnTo>
                    <a:pt x="887795" y="952872"/>
                  </a:lnTo>
                  <a:lnTo>
                    <a:pt x="851307" y="981077"/>
                  </a:lnTo>
                  <a:lnTo>
                    <a:pt x="812439" y="1006140"/>
                  </a:lnTo>
                  <a:lnTo>
                    <a:pt x="771381" y="1027871"/>
                  </a:lnTo>
                  <a:lnTo>
                    <a:pt x="728325" y="1046077"/>
                  </a:lnTo>
                  <a:lnTo>
                    <a:pt x="683461" y="1060570"/>
                  </a:lnTo>
                  <a:lnTo>
                    <a:pt x="636980" y="1071157"/>
                  </a:lnTo>
                  <a:lnTo>
                    <a:pt x="589071" y="1077650"/>
                  </a:lnTo>
                  <a:lnTo>
                    <a:pt x="539927" y="1079856"/>
                  </a:lnTo>
                  <a:close/>
                </a:path>
              </a:pathLst>
            </a:custGeom>
            <a:solidFill>
              <a:srgbClr val="F39994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9470614" y="3161470"/>
            <a:ext cx="1614170" cy="1323975"/>
            <a:chOff x="9470614" y="3161470"/>
            <a:chExt cx="1614170" cy="1323975"/>
          </a:xfrm>
        </p:grpSpPr>
        <p:sp>
          <p:nvSpPr>
            <p:cNvPr id="12" name="object 12"/>
            <p:cNvSpPr/>
            <p:nvPr/>
          </p:nvSpPr>
          <p:spPr>
            <a:xfrm>
              <a:off x="9470614" y="3161470"/>
              <a:ext cx="1614170" cy="1323975"/>
            </a:xfrm>
            <a:custGeom>
              <a:rect l="l" t="t" r="r" b="b"/>
              <a:pathLst>
                <a:path w="1614170" h="1323975">
                  <a:moveTo>
                    <a:pt x="23435" y="697959"/>
                  </a:moveTo>
                  <a:lnTo>
                    <a:pt x="0" y="664179"/>
                  </a:lnTo>
                  <a:lnTo>
                    <a:pt x="1549" y="617651"/>
                  </a:lnTo>
                  <a:lnTo>
                    <a:pt x="6288" y="571652"/>
                  </a:lnTo>
                  <a:lnTo>
                    <a:pt x="14271" y="525839"/>
                  </a:lnTo>
                  <a:lnTo>
                    <a:pt x="25480" y="480570"/>
                  </a:lnTo>
                  <a:lnTo>
                    <a:pt x="39963" y="435902"/>
                  </a:lnTo>
                  <a:lnTo>
                    <a:pt x="57570" y="392390"/>
                  </a:lnTo>
                  <a:lnTo>
                    <a:pt x="78452" y="349844"/>
                  </a:lnTo>
                  <a:lnTo>
                    <a:pt x="102558" y="308571"/>
                  </a:lnTo>
                  <a:lnTo>
                    <a:pt x="129887" y="268751"/>
                  </a:lnTo>
                  <a:lnTo>
                    <a:pt x="160440" y="230569"/>
                  </a:lnTo>
                  <a:lnTo>
                    <a:pt x="194216" y="194205"/>
                  </a:lnTo>
                  <a:lnTo>
                    <a:pt x="230504" y="160500"/>
                  </a:lnTo>
                  <a:lnTo>
                    <a:pt x="268600" y="130005"/>
                  </a:lnTo>
                  <a:lnTo>
                    <a:pt x="308321" y="102720"/>
                  </a:lnTo>
                  <a:lnTo>
                    <a:pt x="349490" y="78645"/>
                  </a:lnTo>
                  <a:lnTo>
                    <a:pt x="391925" y="57780"/>
                  </a:lnTo>
                  <a:lnTo>
                    <a:pt x="435446" y="40125"/>
                  </a:lnTo>
                  <a:lnTo>
                    <a:pt x="479875" y="25680"/>
                  </a:lnTo>
                  <a:lnTo>
                    <a:pt x="525031" y="14445"/>
                  </a:lnTo>
                  <a:lnTo>
                    <a:pt x="570733" y="6420"/>
                  </a:lnTo>
                  <a:lnTo>
                    <a:pt x="616803" y="1605"/>
                  </a:lnTo>
                  <a:lnTo>
                    <a:pt x="663061" y="0"/>
                  </a:lnTo>
                  <a:lnTo>
                    <a:pt x="709318" y="1605"/>
                  </a:lnTo>
                  <a:lnTo>
                    <a:pt x="755388" y="6420"/>
                  </a:lnTo>
                  <a:lnTo>
                    <a:pt x="801091" y="14445"/>
                  </a:lnTo>
                  <a:lnTo>
                    <a:pt x="846246" y="25680"/>
                  </a:lnTo>
                  <a:lnTo>
                    <a:pt x="890675" y="40125"/>
                  </a:lnTo>
                  <a:lnTo>
                    <a:pt x="934351" y="57856"/>
                  </a:lnTo>
                  <a:lnTo>
                    <a:pt x="663061" y="57856"/>
                  </a:lnTo>
                  <a:lnTo>
                    <a:pt x="616629" y="59630"/>
                  </a:lnTo>
                  <a:lnTo>
                    <a:pt x="570424" y="64952"/>
                  </a:lnTo>
                  <a:lnTo>
                    <a:pt x="524665" y="73822"/>
                  </a:lnTo>
                  <a:lnTo>
                    <a:pt x="479570" y="86238"/>
                  </a:lnTo>
                  <a:lnTo>
                    <a:pt x="435358" y="102200"/>
                  </a:lnTo>
                  <a:lnTo>
                    <a:pt x="392246" y="121707"/>
                  </a:lnTo>
                  <a:lnTo>
                    <a:pt x="350453" y="144758"/>
                  </a:lnTo>
                  <a:lnTo>
                    <a:pt x="310197" y="171353"/>
                  </a:lnTo>
                  <a:lnTo>
                    <a:pt x="271697" y="201491"/>
                  </a:lnTo>
                  <a:lnTo>
                    <a:pt x="235170" y="235171"/>
                  </a:lnTo>
                  <a:lnTo>
                    <a:pt x="201416" y="271782"/>
                  </a:lnTo>
                  <a:lnTo>
                    <a:pt x="171220" y="310383"/>
                  </a:lnTo>
                  <a:lnTo>
                    <a:pt x="144583" y="350751"/>
                  </a:lnTo>
                  <a:lnTo>
                    <a:pt x="121507" y="392665"/>
                  </a:lnTo>
                  <a:lnTo>
                    <a:pt x="101949" y="436026"/>
                  </a:lnTo>
                  <a:lnTo>
                    <a:pt x="86041" y="480241"/>
                  </a:lnTo>
                  <a:lnTo>
                    <a:pt x="73653" y="525460"/>
                  </a:lnTo>
                  <a:lnTo>
                    <a:pt x="64828" y="571338"/>
                  </a:lnTo>
                  <a:lnTo>
                    <a:pt x="59569" y="617651"/>
                  </a:lnTo>
                  <a:lnTo>
                    <a:pt x="57875" y="664179"/>
                  </a:lnTo>
                  <a:lnTo>
                    <a:pt x="56495" y="678371"/>
                  </a:lnTo>
                  <a:lnTo>
                    <a:pt x="49190" y="689821"/>
                  </a:lnTo>
                  <a:lnTo>
                    <a:pt x="37618" y="696896"/>
                  </a:lnTo>
                  <a:lnTo>
                    <a:pt x="23435" y="697959"/>
                  </a:lnTo>
                  <a:close/>
                </a:path>
                <a:path w="1614170" h="1323975">
                  <a:moveTo>
                    <a:pt x="1294002" y="697407"/>
                  </a:moveTo>
                  <a:lnTo>
                    <a:pt x="1268246" y="664179"/>
                  </a:lnTo>
                  <a:lnTo>
                    <a:pt x="1266553" y="617651"/>
                  </a:lnTo>
                  <a:lnTo>
                    <a:pt x="1261293" y="571338"/>
                  </a:lnTo>
                  <a:lnTo>
                    <a:pt x="1252469" y="525460"/>
                  </a:lnTo>
                  <a:lnTo>
                    <a:pt x="1240080" y="480241"/>
                  </a:lnTo>
                  <a:lnTo>
                    <a:pt x="1224128" y="435902"/>
                  </a:lnTo>
                  <a:lnTo>
                    <a:pt x="1204614" y="392665"/>
                  </a:lnTo>
                  <a:lnTo>
                    <a:pt x="1181538" y="350751"/>
                  </a:lnTo>
                  <a:lnTo>
                    <a:pt x="1154902" y="310383"/>
                  </a:lnTo>
                  <a:lnTo>
                    <a:pt x="1124706" y="271782"/>
                  </a:lnTo>
                  <a:lnTo>
                    <a:pt x="1090951" y="235171"/>
                  </a:lnTo>
                  <a:lnTo>
                    <a:pt x="1054424" y="201491"/>
                  </a:lnTo>
                  <a:lnTo>
                    <a:pt x="1015924" y="171353"/>
                  </a:lnTo>
                  <a:lnTo>
                    <a:pt x="975668" y="144758"/>
                  </a:lnTo>
                  <a:lnTo>
                    <a:pt x="933875" y="121707"/>
                  </a:lnTo>
                  <a:lnTo>
                    <a:pt x="890763" y="102200"/>
                  </a:lnTo>
                  <a:lnTo>
                    <a:pt x="846551" y="86238"/>
                  </a:lnTo>
                  <a:lnTo>
                    <a:pt x="801456" y="73822"/>
                  </a:lnTo>
                  <a:lnTo>
                    <a:pt x="755697" y="64952"/>
                  </a:lnTo>
                  <a:lnTo>
                    <a:pt x="709492" y="59630"/>
                  </a:lnTo>
                  <a:lnTo>
                    <a:pt x="663061" y="57856"/>
                  </a:lnTo>
                  <a:lnTo>
                    <a:pt x="934351" y="57856"/>
                  </a:lnTo>
                  <a:lnTo>
                    <a:pt x="976632" y="78645"/>
                  </a:lnTo>
                  <a:lnTo>
                    <a:pt x="1017800" y="102720"/>
                  </a:lnTo>
                  <a:lnTo>
                    <a:pt x="1057521" y="130005"/>
                  </a:lnTo>
                  <a:lnTo>
                    <a:pt x="1095617" y="160500"/>
                  </a:lnTo>
                  <a:lnTo>
                    <a:pt x="1131906" y="194205"/>
                  </a:lnTo>
                  <a:lnTo>
                    <a:pt x="1167097" y="232243"/>
                  </a:lnTo>
                  <a:lnTo>
                    <a:pt x="1198736" y="272257"/>
                  </a:lnTo>
                  <a:lnTo>
                    <a:pt x="1226830" y="314040"/>
                  </a:lnTo>
                  <a:lnTo>
                    <a:pt x="1251388" y="357382"/>
                  </a:lnTo>
                  <a:lnTo>
                    <a:pt x="1272420" y="402076"/>
                  </a:lnTo>
                  <a:lnTo>
                    <a:pt x="1289935" y="447911"/>
                  </a:lnTo>
                  <a:lnTo>
                    <a:pt x="1303941" y="494681"/>
                  </a:lnTo>
                  <a:lnTo>
                    <a:pt x="1314448" y="542176"/>
                  </a:lnTo>
                  <a:lnTo>
                    <a:pt x="1321464" y="590187"/>
                  </a:lnTo>
                  <a:lnTo>
                    <a:pt x="1324998" y="638506"/>
                  </a:lnTo>
                  <a:lnTo>
                    <a:pt x="1598147" y="638506"/>
                  </a:lnTo>
                  <a:lnTo>
                    <a:pt x="1611307" y="651650"/>
                  </a:lnTo>
                  <a:lnTo>
                    <a:pt x="1614152" y="659634"/>
                  </a:lnTo>
                  <a:lnTo>
                    <a:pt x="1614064" y="664179"/>
                  </a:lnTo>
                  <a:lnTo>
                    <a:pt x="1614077" y="674989"/>
                  </a:lnTo>
                  <a:lnTo>
                    <a:pt x="1611232" y="682666"/>
                  </a:lnTo>
                  <a:lnTo>
                    <a:pt x="1596884" y="697038"/>
                  </a:lnTo>
                  <a:lnTo>
                    <a:pt x="1294826" y="697038"/>
                  </a:lnTo>
                  <a:lnTo>
                    <a:pt x="1294002" y="697407"/>
                  </a:lnTo>
                  <a:close/>
                </a:path>
                <a:path w="1614170" h="1323975">
                  <a:moveTo>
                    <a:pt x="1598147" y="638506"/>
                  </a:moveTo>
                  <a:lnTo>
                    <a:pt x="1515172" y="638506"/>
                  </a:lnTo>
                  <a:lnTo>
                    <a:pt x="1440900" y="564251"/>
                  </a:lnTo>
                  <a:lnTo>
                    <a:pt x="1434456" y="554570"/>
                  </a:lnTo>
                  <a:lnTo>
                    <a:pt x="1432308" y="543553"/>
                  </a:lnTo>
                  <a:lnTo>
                    <a:pt x="1434456" y="532536"/>
                  </a:lnTo>
                  <a:lnTo>
                    <a:pt x="1440900" y="522855"/>
                  </a:lnTo>
                  <a:lnTo>
                    <a:pt x="1446665" y="517082"/>
                  </a:lnTo>
                  <a:lnTo>
                    <a:pt x="1454301" y="514257"/>
                  </a:lnTo>
                  <a:lnTo>
                    <a:pt x="1469351" y="514257"/>
                  </a:lnTo>
                  <a:lnTo>
                    <a:pt x="1476838" y="517082"/>
                  </a:lnTo>
                  <a:lnTo>
                    <a:pt x="1482528" y="522855"/>
                  </a:lnTo>
                  <a:lnTo>
                    <a:pt x="1598147" y="638506"/>
                  </a:lnTo>
                  <a:close/>
                </a:path>
                <a:path w="1614170" h="1323975">
                  <a:moveTo>
                    <a:pt x="1461714" y="820197"/>
                  </a:moveTo>
                  <a:lnTo>
                    <a:pt x="1450626" y="818044"/>
                  </a:lnTo>
                  <a:lnTo>
                    <a:pt x="1440900" y="811583"/>
                  </a:lnTo>
                  <a:lnTo>
                    <a:pt x="1434450" y="801844"/>
                  </a:lnTo>
                  <a:lnTo>
                    <a:pt x="1432308" y="790786"/>
                  </a:lnTo>
                  <a:lnTo>
                    <a:pt x="1434456" y="779687"/>
                  </a:lnTo>
                  <a:lnTo>
                    <a:pt x="1440900" y="769942"/>
                  </a:lnTo>
                  <a:lnTo>
                    <a:pt x="1513375" y="697468"/>
                  </a:lnTo>
                  <a:lnTo>
                    <a:pt x="1295724" y="697468"/>
                  </a:lnTo>
                  <a:lnTo>
                    <a:pt x="1295724" y="697038"/>
                  </a:lnTo>
                  <a:lnTo>
                    <a:pt x="1596884" y="697038"/>
                  </a:lnTo>
                  <a:lnTo>
                    <a:pt x="1482528" y="811583"/>
                  </a:lnTo>
                  <a:lnTo>
                    <a:pt x="1472802" y="818044"/>
                  </a:lnTo>
                  <a:lnTo>
                    <a:pt x="1461714" y="820197"/>
                  </a:lnTo>
                  <a:close/>
                </a:path>
                <a:path w="1614170" h="1323975">
                  <a:moveTo>
                    <a:pt x="81684" y="934728"/>
                  </a:moveTo>
                  <a:lnTo>
                    <a:pt x="45050" y="900737"/>
                  </a:lnTo>
                  <a:lnTo>
                    <a:pt x="28825" y="852120"/>
                  </a:lnTo>
                  <a:lnTo>
                    <a:pt x="16169" y="802647"/>
                  </a:lnTo>
                  <a:lnTo>
                    <a:pt x="11639" y="774917"/>
                  </a:lnTo>
                  <a:lnTo>
                    <a:pt x="14440" y="764906"/>
                  </a:lnTo>
                  <a:lnTo>
                    <a:pt x="20815" y="756468"/>
                  </a:lnTo>
                  <a:lnTo>
                    <a:pt x="30173" y="750841"/>
                  </a:lnTo>
                  <a:lnTo>
                    <a:pt x="34665" y="749182"/>
                  </a:lnTo>
                  <a:lnTo>
                    <a:pt x="39307" y="748752"/>
                  </a:lnTo>
                  <a:lnTo>
                    <a:pt x="43650" y="749244"/>
                  </a:lnTo>
                  <a:lnTo>
                    <a:pt x="72626" y="790829"/>
                  </a:lnTo>
                  <a:lnTo>
                    <a:pt x="76097" y="805956"/>
                  </a:lnTo>
                  <a:lnTo>
                    <a:pt x="88839" y="851014"/>
                  </a:lnTo>
                  <a:lnTo>
                    <a:pt x="104895" y="894867"/>
                  </a:lnTo>
                  <a:lnTo>
                    <a:pt x="106774" y="908160"/>
                  </a:lnTo>
                  <a:lnTo>
                    <a:pt x="102863" y="920371"/>
                  </a:lnTo>
                  <a:lnTo>
                    <a:pt x="94166" y="929795"/>
                  </a:lnTo>
                  <a:lnTo>
                    <a:pt x="81684" y="934728"/>
                  </a:lnTo>
                  <a:close/>
                </a:path>
                <a:path w="1614170" h="1323975">
                  <a:moveTo>
                    <a:pt x="1255556" y="928624"/>
                  </a:moveTo>
                  <a:lnTo>
                    <a:pt x="1222491" y="909446"/>
                  </a:lnTo>
                  <a:lnTo>
                    <a:pt x="1220985" y="901384"/>
                  </a:lnTo>
                  <a:lnTo>
                    <a:pt x="1221901" y="893086"/>
                  </a:lnTo>
                  <a:lnTo>
                    <a:pt x="1227570" y="878701"/>
                  </a:lnTo>
                  <a:lnTo>
                    <a:pt x="1232888" y="864196"/>
                  </a:lnTo>
                  <a:lnTo>
                    <a:pt x="1246533" y="819959"/>
                  </a:lnTo>
                  <a:lnTo>
                    <a:pt x="1256566" y="774917"/>
                  </a:lnTo>
                  <a:lnTo>
                    <a:pt x="1260175" y="766775"/>
                  </a:lnTo>
                  <a:lnTo>
                    <a:pt x="1265841" y="760315"/>
                  </a:lnTo>
                  <a:lnTo>
                    <a:pt x="1273065" y="755812"/>
                  </a:lnTo>
                  <a:lnTo>
                    <a:pt x="1281348" y="753543"/>
                  </a:lnTo>
                  <a:lnTo>
                    <a:pt x="1285167" y="753052"/>
                  </a:lnTo>
                  <a:lnTo>
                    <a:pt x="1289060" y="753298"/>
                  </a:lnTo>
                  <a:lnTo>
                    <a:pt x="1313543" y="785296"/>
                  </a:lnTo>
                  <a:lnTo>
                    <a:pt x="1310251" y="801873"/>
                  </a:lnTo>
                  <a:lnTo>
                    <a:pt x="1297970" y="851014"/>
                  </a:lnTo>
                  <a:lnTo>
                    <a:pt x="1281924" y="899286"/>
                  </a:lnTo>
                  <a:lnTo>
                    <a:pt x="1266859" y="924151"/>
                  </a:lnTo>
                  <a:lnTo>
                    <a:pt x="1255556" y="928624"/>
                  </a:lnTo>
                  <a:close/>
                </a:path>
                <a:path w="1614170" h="1323975">
                  <a:moveTo>
                    <a:pt x="1145129" y="1108250"/>
                  </a:moveTo>
                  <a:lnTo>
                    <a:pt x="1133760" y="1107855"/>
                  </a:lnTo>
                  <a:lnTo>
                    <a:pt x="1123070" y="1102830"/>
                  </a:lnTo>
                  <a:lnTo>
                    <a:pt x="1114763" y="1093074"/>
                  </a:lnTo>
                  <a:lnTo>
                    <a:pt x="1111475" y="1081211"/>
                  </a:lnTo>
                  <a:lnTo>
                    <a:pt x="1113311" y="1069025"/>
                  </a:lnTo>
                  <a:lnTo>
                    <a:pt x="1120375" y="1058302"/>
                  </a:lnTo>
                  <a:lnTo>
                    <a:pt x="1129375" y="1047638"/>
                  </a:lnTo>
                  <a:lnTo>
                    <a:pt x="1138073" y="1036836"/>
                  </a:lnTo>
                  <a:lnTo>
                    <a:pt x="1162468" y="1003601"/>
                  </a:lnTo>
                  <a:lnTo>
                    <a:pt x="1184316" y="969122"/>
                  </a:lnTo>
                  <a:lnTo>
                    <a:pt x="1189392" y="961419"/>
                  </a:lnTo>
                  <a:lnTo>
                    <a:pt x="1196342" y="955863"/>
                  </a:lnTo>
                  <a:lnTo>
                    <a:pt x="1204541" y="952669"/>
                  </a:lnTo>
                  <a:lnTo>
                    <a:pt x="1213366" y="952048"/>
                  </a:lnTo>
                  <a:lnTo>
                    <a:pt x="1217334" y="952355"/>
                  </a:lnTo>
                  <a:lnTo>
                    <a:pt x="1239575" y="986894"/>
                  </a:lnTo>
                  <a:lnTo>
                    <a:pt x="1234479" y="998419"/>
                  </a:lnTo>
                  <a:lnTo>
                    <a:pt x="1210526" y="1036292"/>
                  </a:lnTo>
                  <a:lnTo>
                    <a:pt x="1183707" y="1072658"/>
                  </a:lnTo>
                  <a:lnTo>
                    <a:pt x="1155783" y="1104247"/>
                  </a:lnTo>
                  <a:lnTo>
                    <a:pt x="1145129" y="1108250"/>
                  </a:lnTo>
                  <a:close/>
                </a:path>
                <a:path w="1614170" h="1323975">
                  <a:moveTo>
                    <a:pt x="183154" y="1104450"/>
                  </a:moveTo>
                  <a:lnTo>
                    <a:pt x="142330" y="1072635"/>
                  </a:lnTo>
                  <a:lnTo>
                    <a:pt x="116321" y="1037355"/>
                  </a:lnTo>
                  <a:lnTo>
                    <a:pt x="92990" y="1000691"/>
                  </a:lnTo>
                  <a:lnTo>
                    <a:pt x="86841" y="979579"/>
                  </a:lnTo>
                  <a:lnTo>
                    <a:pt x="90136" y="969097"/>
                  </a:lnTo>
                  <a:lnTo>
                    <a:pt x="119650" y="954125"/>
                  </a:lnTo>
                  <a:lnTo>
                    <a:pt x="128993" y="956908"/>
                  </a:lnTo>
                  <a:lnTo>
                    <a:pt x="137031" y="962649"/>
                  </a:lnTo>
                  <a:lnTo>
                    <a:pt x="142929" y="971149"/>
                  </a:lnTo>
                  <a:lnTo>
                    <a:pt x="149739" y="982431"/>
                  </a:lnTo>
                  <a:lnTo>
                    <a:pt x="156808" y="993597"/>
                  </a:lnTo>
                  <a:lnTo>
                    <a:pt x="179589" y="1026239"/>
                  </a:lnTo>
                  <a:lnTo>
                    <a:pt x="204847" y="1057626"/>
                  </a:lnTo>
                  <a:lnTo>
                    <a:pt x="209803" y="1066361"/>
                  </a:lnTo>
                  <a:lnTo>
                    <a:pt x="211418" y="1076006"/>
                  </a:lnTo>
                  <a:lnTo>
                    <a:pt x="209691" y="1085627"/>
                  </a:lnTo>
                  <a:lnTo>
                    <a:pt x="204623" y="1094293"/>
                  </a:lnTo>
                  <a:lnTo>
                    <a:pt x="194751" y="1101764"/>
                  </a:lnTo>
                  <a:lnTo>
                    <a:pt x="183154" y="1104450"/>
                  </a:lnTo>
                  <a:close/>
                </a:path>
                <a:path w="1614170" h="1323975">
                  <a:moveTo>
                    <a:pt x="374100" y="1257831"/>
                  </a:moveTo>
                  <a:lnTo>
                    <a:pt x="329396" y="1235740"/>
                  </a:lnTo>
                  <a:lnTo>
                    <a:pt x="281930" y="1205086"/>
                  </a:lnTo>
                  <a:lnTo>
                    <a:pt x="251443" y="1182104"/>
                  </a:lnTo>
                  <a:lnTo>
                    <a:pt x="223921" y="1155143"/>
                  </a:lnTo>
                  <a:lnTo>
                    <a:pt x="222274" y="1145543"/>
                  </a:lnTo>
                  <a:lnTo>
                    <a:pt x="224164" y="1135689"/>
                  </a:lnTo>
                  <a:lnTo>
                    <a:pt x="253482" y="1116680"/>
                  </a:lnTo>
                  <a:lnTo>
                    <a:pt x="260692" y="1117847"/>
                  </a:lnTo>
                  <a:lnTo>
                    <a:pt x="267551" y="1120856"/>
                  </a:lnTo>
                  <a:lnTo>
                    <a:pt x="273729" y="1125801"/>
                  </a:lnTo>
                  <a:lnTo>
                    <a:pt x="287274" y="1136923"/>
                  </a:lnTo>
                  <a:lnTo>
                    <a:pt x="301057" y="1147620"/>
                  </a:lnTo>
                  <a:lnTo>
                    <a:pt x="343714" y="1176983"/>
                  </a:lnTo>
                  <a:lnTo>
                    <a:pt x="388283" y="1202083"/>
                  </a:lnTo>
                  <a:lnTo>
                    <a:pt x="398222" y="1208471"/>
                  </a:lnTo>
                  <a:lnTo>
                    <a:pt x="404623" y="1217905"/>
                  </a:lnTo>
                  <a:lnTo>
                    <a:pt x="406898" y="1229056"/>
                  </a:lnTo>
                  <a:lnTo>
                    <a:pt x="404455" y="1240592"/>
                  </a:lnTo>
                  <a:lnTo>
                    <a:pt x="396929" y="1250814"/>
                  </a:lnTo>
                  <a:lnTo>
                    <a:pt x="386252" y="1256730"/>
                  </a:lnTo>
                  <a:lnTo>
                    <a:pt x="374100" y="1257831"/>
                  </a:lnTo>
                  <a:close/>
                </a:path>
                <a:path w="1614170" h="1323975">
                  <a:moveTo>
                    <a:pt x="946093" y="1260588"/>
                  </a:moveTo>
                  <a:lnTo>
                    <a:pt x="933721" y="1259317"/>
                  </a:lnTo>
                  <a:lnTo>
                    <a:pt x="922977" y="1253059"/>
                  </a:lnTo>
                  <a:lnTo>
                    <a:pt x="915602" y="1242373"/>
                  </a:lnTo>
                  <a:lnTo>
                    <a:pt x="913489" y="1231007"/>
                  </a:lnTo>
                  <a:lnTo>
                    <a:pt x="915883" y="1220124"/>
                  </a:lnTo>
                  <a:lnTo>
                    <a:pt x="922235" y="1210969"/>
                  </a:lnTo>
                  <a:lnTo>
                    <a:pt x="931998" y="1204785"/>
                  </a:lnTo>
                  <a:lnTo>
                    <a:pt x="947703" y="1196723"/>
                  </a:lnTo>
                  <a:lnTo>
                    <a:pt x="963239" y="1188194"/>
                  </a:lnTo>
                  <a:lnTo>
                    <a:pt x="1008547" y="1159698"/>
                  </a:lnTo>
                  <a:lnTo>
                    <a:pt x="1051493" y="1126722"/>
                  </a:lnTo>
                  <a:lnTo>
                    <a:pt x="1057156" y="1123239"/>
                  </a:lnTo>
                  <a:lnTo>
                    <a:pt x="1063211" y="1121156"/>
                  </a:lnTo>
                  <a:lnTo>
                    <a:pt x="1069434" y="1120443"/>
                  </a:lnTo>
                  <a:lnTo>
                    <a:pt x="1075602" y="1121072"/>
                  </a:lnTo>
                  <a:lnTo>
                    <a:pt x="1083688" y="1122791"/>
                  </a:lnTo>
                  <a:lnTo>
                    <a:pt x="1091100" y="1127950"/>
                  </a:lnTo>
                  <a:lnTo>
                    <a:pt x="1095443" y="1135935"/>
                  </a:lnTo>
                  <a:lnTo>
                    <a:pt x="1098516" y="1145134"/>
                  </a:lnTo>
                  <a:lnTo>
                    <a:pt x="1098298" y="1154575"/>
                  </a:lnTo>
                  <a:lnTo>
                    <a:pt x="1073285" y="1183371"/>
                  </a:lnTo>
                  <a:lnTo>
                    <a:pt x="1041808" y="1206906"/>
                  </a:lnTo>
                  <a:lnTo>
                    <a:pt x="1009186" y="1228280"/>
                  </a:lnTo>
                  <a:lnTo>
                    <a:pt x="975504" y="1247492"/>
                  </a:lnTo>
                  <a:lnTo>
                    <a:pt x="958353" y="1256315"/>
                  </a:lnTo>
                  <a:lnTo>
                    <a:pt x="946093" y="1260588"/>
                  </a:lnTo>
                  <a:close/>
                </a:path>
                <a:path w="1614170" h="1323975">
                  <a:moveTo>
                    <a:pt x="613122" y="1323630"/>
                  </a:moveTo>
                  <a:lnTo>
                    <a:pt x="556455" y="1317022"/>
                  </a:lnTo>
                  <a:lnTo>
                    <a:pt x="518961" y="1309874"/>
                  </a:lnTo>
                  <a:lnTo>
                    <a:pt x="481797" y="1300527"/>
                  </a:lnTo>
                  <a:lnTo>
                    <a:pt x="446457" y="1281343"/>
                  </a:lnTo>
                  <a:lnTo>
                    <a:pt x="443048" y="1270956"/>
                  </a:lnTo>
                  <a:lnTo>
                    <a:pt x="443837" y="1259693"/>
                  </a:lnTo>
                  <a:lnTo>
                    <a:pt x="472887" y="1238135"/>
                  </a:lnTo>
                  <a:lnTo>
                    <a:pt x="476780" y="1238442"/>
                  </a:lnTo>
                  <a:lnTo>
                    <a:pt x="497548" y="1244706"/>
                  </a:lnTo>
                  <a:lnTo>
                    <a:pt x="514459" y="1249229"/>
                  </a:lnTo>
                  <a:lnTo>
                    <a:pt x="565619" y="1259844"/>
                  </a:lnTo>
                  <a:lnTo>
                    <a:pt x="617389" y="1266019"/>
                  </a:lnTo>
                  <a:lnTo>
                    <a:pt x="628490" y="1270600"/>
                  </a:lnTo>
                  <a:lnTo>
                    <a:pt x="636566" y="1278848"/>
                  </a:lnTo>
                  <a:lnTo>
                    <a:pt x="640837" y="1289572"/>
                  </a:lnTo>
                  <a:lnTo>
                    <a:pt x="640524" y="1301580"/>
                  </a:lnTo>
                  <a:lnTo>
                    <a:pt x="636853" y="1310406"/>
                  </a:lnTo>
                  <a:lnTo>
                    <a:pt x="630641" y="1317373"/>
                  </a:lnTo>
                  <a:lnTo>
                    <a:pt x="622520" y="1321955"/>
                  </a:lnTo>
                  <a:lnTo>
                    <a:pt x="613122" y="1323630"/>
                  </a:lnTo>
                  <a:close/>
                </a:path>
                <a:path w="1614170" h="1323975">
                  <a:moveTo>
                    <a:pt x="710304" y="1323875"/>
                  </a:moveTo>
                  <a:lnTo>
                    <a:pt x="696553" y="1322637"/>
                  </a:lnTo>
                  <a:lnTo>
                    <a:pt x="685307" y="1315761"/>
                  </a:lnTo>
                  <a:lnTo>
                    <a:pt x="678118" y="1304727"/>
                  </a:lnTo>
                  <a:lnTo>
                    <a:pt x="676537" y="1291017"/>
                  </a:lnTo>
                  <a:lnTo>
                    <a:pt x="679844" y="1280754"/>
                  </a:lnTo>
                  <a:lnTo>
                    <a:pt x="686486" y="1272668"/>
                  </a:lnTo>
                  <a:lnTo>
                    <a:pt x="695584" y="1267507"/>
                  </a:lnTo>
                  <a:lnTo>
                    <a:pt x="706261" y="1266019"/>
                  </a:lnTo>
                  <a:lnTo>
                    <a:pt x="723078" y="1264636"/>
                  </a:lnTo>
                  <a:lnTo>
                    <a:pt x="739832" y="1262787"/>
                  </a:lnTo>
                  <a:lnTo>
                    <a:pt x="789689" y="1254449"/>
                  </a:lnTo>
                  <a:lnTo>
                    <a:pt x="838858" y="1241943"/>
                  </a:lnTo>
                  <a:lnTo>
                    <a:pt x="843276" y="1240285"/>
                  </a:lnTo>
                  <a:lnTo>
                    <a:pt x="847769" y="1239916"/>
                  </a:lnTo>
                  <a:lnTo>
                    <a:pt x="878466" y="1265589"/>
                  </a:lnTo>
                  <a:lnTo>
                    <a:pt x="877917" y="1276319"/>
                  </a:lnTo>
                  <a:lnTo>
                    <a:pt x="838253" y="1302424"/>
                  </a:lnTo>
                  <a:lnTo>
                    <a:pt x="783903" y="1314662"/>
                  </a:lnTo>
                  <a:lnTo>
                    <a:pt x="728806" y="1322332"/>
                  </a:lnTo>
                  <a:lnTo>
                    <a:pt x="710304" y="1323875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593879" y="3284628"/>
              <a:ext cx="1080135" cy="1080135"/>
            </a:xfrm>
            <a:custGeom>
              <a:rect l="l" t="t" r="r" b="b"/>
              <a:pathLst>
                <a:path w="1080134" h="1080135">
                  <a:moveTo>
                    <a:pt x="539926" y="0"/>
                  </a:moveTo>
                  <a:close/>
                </a:path>
                <a:path w="1080134" h="1080135">
                  <a:moveTo>
                    <a:pt x="539925" y="1079856"/>
                  </a:moveTo>
                  <a:lnTo>
                    <a:pt x="490779" y="1077650"/>
                  </a:lnTo>
                  <a:lnTo>
                    <a:pt x="442871" y="1071157"/>
                  </a:lnTo>
                  <a:lnTo>
                    <a:pt x="396389" y="1060570"/>
                  </a:lnTo>
                  <a:lnTo>
                    <a:pt x="351525" y="1046077"/>
                  </a:lnTo>
                  <a:lnTo>
                    <a:pt x="308469" y="1027870"/>
                  </a:lnTo>
                  <a:lnTo>
                    <a:pt x="267412" y="1006140"/>
                  </a:lnTo>
                  <a:lnTo>
                    <a:pt x="228543" y="981077"/>
                  </a:lnTo>
                  <a:lnTo>
                    <a:pt x="192055" y="952872"/>
                  </a:lnTo>
                  <a:lnTo>
                    <a:pt x="158137" y="921715"/>
                  </a:lnTo>
                  <a:lnTo>
                    <a:pt x="126980" y="887797"/>
                  </a:lnTo>
                  <a:lnTo>
                    <a:pt x="98774" y="851308"/>
                  </a:lnTo>
                  <a:lnTo>
                    <a:pt x="73711" y="812440"/>
                  </a:lnTo>
                  <a:lnTo>
                    <a:pt x="51981" y="771382"/>
                  </a:lnTo>
                  <a:lnTo>
                    <a:pt x="33775" y="728326"/>
                  </a:lnTo>
                  <a:lnTo>
                    <a:pt x="19282" y="683462"/>
                  </a:lnTo>
                  <a:lnTo>
                    <a:pt x="8695" y="636981"/>
                  </a:lnTo>
                  <a:lnTo>
                    <a:pt x="2202" y="589072"/>
                  </a:lnTo>
                  <a:lnTo>
                    <a:pt x="0" y="539928"/>
                  </a:lnTo>
                  <a:lnTo>
                    <a:pt x="2206" y="490783"/>
                  </a:lnTo>
                  <a:lnTo>
                    <a:pt x="8699" y="442875"/>
                  </a:lnTo>
                  <a:lnTo>
                    <a:pt x="19286" y="396393"/>
                  </a:lnTo>
                  <a:lnTo>
                    <a:pt x="33779" y="351529"/>
                  </a:lnTo>
                  <a:lnTo>
                    <a:pt x="51986" y="308473"/>
                  </a:lnTo>
                  <a:lnTo>
                    <a:pt x="73716" y="267415"/>
                  </a:lnTo>
                  <a:lnTo>
                    <a:pt x="98779" y="228547"/>
                  </a:lnTo>
                  <a:lnTo>
                    <a:pt x="126984" y="192058"/>
                  </a:lnTo>
                  <a:lnTo>
                    <a:pt x="158141" y="158140"/>
                  </a:lnTo>
                  <a:lnTo>
                    <a:pt x="192059" y="126983"/>
                  </a:lnTo>
                  <a:lnTo>
                    <a:pt x="228548" y="98778"/>
                  </a:lnTo>
                  <a:lnTo>
                    <a:pt x="267416" y="73715"/>
                  </a:lnTo>
                  <a:lnTo>
                    <a:pt x="308474" y="51985"/>
                  </a:lnTo>
                  <a:lnTo>
                    <a:pt x="351530" y="33779"/>
                  </a:lnTo>
                  <a:lnTo>
                    <a:pt x="396394" y="19286"/>
                  </a:lnTo>
                  <a:lnTo>
                    <a:pt x="442876" y="8698"/>
                  </a:lnTo>
                  <a:lnTo>
                    <a:pt x="490785" y="2206"/>
                  </a:lnTo>
                  <a:lnTo>
                    <a:pt x="539926" y="0"/>
                  </a:lnTo>
                  <a:lnTo>
                    <a:pt x="589070" y="2206"/>
                  </a:lnTo>
                  <a:lnTo>
                    <a:pt x="636979" y="8699"/>
                  </a:lnTo>
                  <a:lnTo>
                    <a:pt x="683460" y="19286"/>
                  </a:lnTo>
                  <a:lnTo>
                    <a:pt x="728324" y="33779"/>
                  </a:lnTo>
                  <a:lnTo>
                    <a:pt x="771380" y="51986"/>
                  </a:lnTo>
                  <a:lnTo>
                    <a:pt x="812438" y="73716"/>
                  </a:lnTo>
                  <a:lnTo>
                    <a:pt x="851306" y="98779"/>
                  </a:lnTo>
                  <a:lnTo>
                    <a:pt x="887794" y="126984"/>
                  </a:lnTo>
                  <a:lnTo>
                    <a:pt x="921712" y="158141"/>
                  </a:lnTo>
                  <a:lnTo>
                    <a:pt x="952869" y="192059"/>
                  </a:lnTo>
                  <a:lnTo>
                    <a:pt x="981075" y="228548"/>
                  </a:lnTo>
                  <a:lnTo>
                    <a:pt x="1006138" y="267416"/>
                  </a:lnTo>
                  <a:lnTo>
                    <a:pt x="1027868" y="308474"/>
                  </a:lnTo>
                  <a:lnTo>
                    <a:pt x="1046074" y="351530"/>
                  </a:lnTo>
                  <a:lnTo>
                    <a:pt x="1060567" y="396394"/>
                  </a:lnTo>
                  <a:lnTo>
                    <a:pt x="1071155" y="442875"/>
                  </a:lnTo>
                  <a:lnTo>
                    <a:pt x="1077647" y="490784"/>
                  </a:lnTo>
                  <a:lnTo>
                    <a:pt x="1079854" y="539928"/>
                  </a:lnTo>
                  <a:lnTo>
                    <a:pt x="1077646" y="589073"/>
                  </a:lnTo>
                  <a:lnTo>
                    <a:pt x="1071153" y="636981"/>
                  </a:lnTo>
                  <a:lnTo>
                    <a:pt x="1060565" y="683463"/>
                  </a:lnTo>
                  <a:lnTo>
                    <a:pt x="1046073" y="728327"/>
                  </a:lnTo>
                  <a:lnTo>
                    <a:pt x="1027866" y="771383"/>
                  </a:lnTo>
                  <a:lnTo>
                    <a:pt x="1006136" y="812440"/>
                  </a:lnTo>
                  <a:lnTo>
                    <a:pt x="981073" y="851309"/>
                  </a:lnTo>
                  <a:lnTo>
                    <a:pt x="952868" y="887797"/>
                  </a:lnTo>
                  <a:lnTo>
                    <a:pt x="921711" y="921715"/>
                  </a:lnTo>
                  <a:lnTo>
                    <a:pt x="887793" y="952872"/>
                  </a:lnTo>
                  <a:lnTo>
                    <a:pt x="851304" y="981077"/>
                  </a:lnTo>
                  <a:lnTo>
                    <a:pt x="812436" y="1006140"/>
                  </a:lnTo>
                  <a:lnTo>
                    <a:pt x="771379" y="1027871"/>
                  </a:lnTo>
                  <a:lnTo>
                    <a:pt x="728323" y="1046077"/>
                  </a:lnTo>
                  <a:lnTo>
                    <a:pt x="683459" y="1060570"/>
                  </a:lnTo>
                  <a:lnTo>
                    <a:pt x="636977" y="1071157"/>
                  </a:lnTo>
                  <a:lnTo>
                    <a:pt x="589069" y="1077650"/>
                  </a:lnTo>
                  <a:lnTo>
                    <a:pt x="539925" y="1079856"/>
                  </a:lnTo>
                  <a:close/>
                </a:path>
              </a:pathLst>
            </a:custGeom>
            <a:solidFill>
              <a:srgbClr val="F39994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7451193" y="3161777"/>
            <a:ext cx="1614170" cy="1323975"/>
            <a:chOff x="7451193" y="3161777"/>
            <a:chExt cx="1614170" cy="1323975"/>
          </a:xfrm>
        </p:grpSpPr>
        <p:sp>
          <p:nvSpPr>
            <p:cNvPr id="15" name="object 15"/>
            <p:cNvSpPr/>
            <p:nvPr/>
          </p:nvSpPr>
          <p:spPr>
            <a:xfrm>
              <a:off x="7451193" y="3161777"/>
              <a:ext cx="1614170" cy="1323975"/>
            </a:xfrm>
            <a:custGeom>
              <a:rect l="l" t="t" r="r" b="b"/>
              <a:pathLst>
                <a:path w="1614170" h="1323975">
                  <a:moveTo>
                    <a:pt x="23435" y="625916"/>
                  </a:moveTo>
                  <a:lnTo>
                    <a:pt x="0" y="659696"/>
                  </a:lnTo>
                  <a:lnTo>
                    <a:pt x="1549" y="706224"/>
                  </a:lnTo>
                  <a:lnTo>
                    <a:pt x="6288" y="752223"/>
                  </a:lnTo>
                  <a:lnTo>
                    <a:pt x="14271" y="798036"/>
                  </a:lnTo>
                  <a:lnTo>
                    <a:pt x="25480" y="843305"/>
                  </a:lnTo>
                  <a:lnTo>
                    <a:pt x="39963" y="887973"/>
                  </a:lnTo>
                  <a:lnTo>
                    <a:pt x="57570" y="931485"/>
                  </a:lnTo>
                  <a:lnTo>
                    <a:pt x="78452" y="974031"/>
                  </a:lnTo>
                  <a:lnTo>
                    <a:pt x="102558" y="1015304"/>
                  </a:lnTo>
                  <a:lnTo>
                    <a:pt x="129888" y="1055124"/>
                  </a:lnTo>
                  <a:lnTo>
                    <a:pt x="160441" y="1093306"/>
                  </a:lnTo>
                  <a:lnTo>
                    <a:pt x="194216" y="1129670"/>
                  </a:lnTo>
                  <a:lnTo>
                    <a:pt x="230505" y="1163375"/>
                  </a:lnTo>
                  <a:lnTo>
                    <a:pt x="268600" y="1193870"/>
                  </a:lnTo>
                  <a:lnTo>
                    <a:pt x="308322" y="1221155"/>
                  </a:lnTo>
                  <a:lnTo>
                    <a:pt x="349490" y="1245230"/>
                  </a:lnTo>
                  <a:lnTo>
                    <a:pt x="391925" y="1266095"/>
                  </a:lnTo>
                  <a:lnTo>
                    <a:pt x="435447" y="1283750"/>
                  </a:lnTo>
                  <a:lnTo>
                    <a:pt x="479876" y="1298195"/>
                  </a:lnTo>
                  <a:lnTo>
                    <a:pt x="525031" y="1309430"/>
                  </a:lnTo>
                  <a:lnTo>
                    <a:pt x="570734" y="1317455"/>
                  </a:lnTo>
                  <a:lnTo>
                    <a:pt x="616804" y="1322270"/>
                  </a:lnTo>
                  <a:lnTo>
                    <a:pt x="663061" y="1323875"/>
                  </a:lnTo>
                  <a:lnTo>
                    <a:pt x="709319" y="1322270"/>
                  </a:lnTo>
                  <a:lnTo>
                    <a:pt x="755388" y="1317455"/>
                  </a:lnTo>
                  <a:lnTo>
                    <a:pt x="801091" y="1309430"/>
                  </a:lnTo>
                  <a:lnTo>
                    <a:pt x="846247" y="1298195"/>
                  </a:lnTo>
                  <a:lnTo>
                    <a:pt x="890675" y="1283750"/>
                  </a:lnTo>
                  <a:lnTo>
                    <a:pt x="934352" y="1266019"/>
                  </a:lnTo>
                  <a:lnTo>
                    <a:pt x="663061" y="1266019"/>
                  </a:lnTo>
                  <a:lnTo>
                    <a:pt x="616629" y="1264245"/>
                  </a:lnTo>
                  <a:lnTo>
                    <a:pt x="570425" y="1258923"/>
                  </a:lnTo>
                  <a:lnTo>
                    <a:pt x="524666" y="1250053"/>
                  </a:lnTo>
                  <a:lnTo>
                    <a:pt x="479571" y="1237637"/>
                  </a:lnTo>
                  <a:lnTo>
                    <a:pt x="435358" y="1221675"/>
                  </a:lnTo>
                  <a:lnTo>
                    <a:pt x="392246" y="1202168"/>
                  </a:lnTo>
                  <a:lnTo>
                    <a:pt x="350453" y="1179117"/>
                  </a:lnTo>
                  <a:lnTo>
                    <a:pt x="310198" y="1152522"/>
                  </a:lnTo>
                  <a:lnTo>
                    <a:pt x="271697" y="1122384"/>
                  </a:lnTo>
                  <a:lnTo>
                    <a:pt x="235171" y="1088704"/>
                  </a:lnTo>
                  <a:lnTo>
                    <a:pt x="201416" y="1052093"/>
                  </a:lnTo>
                  <a:lnTo>
                    <a:pt x="171220" y="1013492"/>
                  </a:lnTo>
                  <a:lnTo>
                    <a:pt x="144584" y="973124"/>
                  </a:lnTo>
                  <a:lnTo>
                    <a:pt x="121508" y="931210"/>
                  </a:lnTo>
                  <a:lnTo>
                    <a:pt x="101949" y="887849"/>
                  </a:lnTo>
                  <a:lnTo>
                    <a:pt x="86041" y="843634"/>
                  </a:lnTo>
                  <a:lnTo>
                    <a:pt x="73653" y="798415"/>
                  </a:lnTo>
                  <a:lnTo>
                    <a:pt x="64828" y="752537"/>
                  </a:lnTo>
                  <a:lnTo>
                    <a:pt x="59569" y="706224"/>
                  </a:lnTo>
                  <a:lnTo>
                    <a:pt x="57876" y="659696"/>
                  </a:lnTo>
                  <a:lnTo>
                    <a:pt x="56495" y="645504"/>
                  </a:lnTo>
                  <a:lnTo>
                    <a:pt x="49190" y="634054"/>
                  </a:lnTo>
                  <a:lnTo>
                    <a:pt x="37618" y="626979"/>
                  </a:lnTo>
                  <a:lnTo>
                    <a:pt x="23435" y="625916"/>
                  </a:lnTo>
                  <a:close/>
                </a:path>
                <a:path w="1614170" h="1323975">
                  <a:moveTo>
                    <a:pt x="1294003" y="626468"/>
                  </a:moveTo>
                  <a:lnTo>
                    <a:pt x="1268247" y="659696"/>
                  </a:lnTo>
                  <a:lnTo>
                    <a:pt x="1266553" y="706224"/>
                  </a:lnTo>
                  <a:lnTo>
                    <a:pt x="1261294" y="752537"/>
                  </a:lnTo>
                  <a:lnTo>
                    <a:pt x="1252469" y="798415"/>
                  </a:lnTo>
                  <a:lnTo>
                    <a:pt x="1240081" y="843634"/>
                  </a:lnTo>
                  <a:lnTo>
                    <a:pt x="1224129" y="887973"/>
                  </a:lnTo>
                  <a:lnTo>
                    <a:pt x="1204614" y="931210"/>
                  </a:lnTo>
                  <a:lnTo>
                    <a:pt x="1181539" y="973124"/>
                  </a:lnTo>
                  <a:lnTo>
                    <a:pt x="1154902" y="1013492"/>
                  </a:lnTo>
                  <a:lnTo>
                    <a:pt x="1124706" y="1052093"/>
                  </a:lnTo>
                  <a:lnTo>
                    <a:pt x="1090952" y="1088704"/>
                  </a:lnTo>
                  <a:lnTo>
                    <a:pt x="1054425" y="1122384"/>
                  </a:lnTo>
                  <a:lnTo>
                    <a:pt x="1015925" y="1152522"/>
                  </a:lnTo>
                  <a:lnTo>
                    <a:pt x="975669" y="1179117"/>
                  </a:lnTo>
                  <a:lnTo>
                    <a:pt x="933876" y="1202168"/>
                  </a:lnTo>
                  <a:lnTo>
                    <a:pt x="890764" y="1221675"/>
                  </a:lnTo>
                  <a:lnTo>
                    <a:pt x="846551" y="1237637"/>
                  </a:lnTo>
                  <a:lnTo>
                    <a:pt x="801456" y="1250053"/>
                  </a:lnTo>
                  <a:lnTo>
                    <a:pt x="755697" y="1258923"/>
                  </a:lnTo>
                  <a:lnTo>
                    <a:pt x="709493" y="1264245"/>
                  </a:lnTo>
                  <a:lnTo>
                    <a:pt x="663061" y="1266019"/>
                  </a:lnTo>
                  <a:lnTo>
                    <a:pt x="934352" y="1266019"/>
                  </a:lnTo>
                  <a:lnTo>
                    <a:pt x="976632" y="1245230"/>
                  </a:lnTo>
                  <a:lnTo>
                    <a:pt x="1017800" y="1221155"/>
                  </a:lnTo>
                  <a:lnTo>
                    <a:pt x="1057522" y="1193870"/>
                  </a:lnTo>
                  <a:lnTo>
                    <a:pt x="1095617" y="1163375"/>
                  </a:lnTo>
                  <a:lnTo>
                    <a:pt x="1131906" y="1129670"/>
                  </a:lnTo>
                  <a:lnTo>
                    <a:pt x="1167097" y="1091632"/>
                  </a:lnTo>
                  <a:lnTo>
                    <a:pt x="1198736" y="1051618"/>
                  </a:lnTo>
                  <a:lnTo>
                    <a:pt x="1226830" y="1009835"/>
                  </a:lnTo>
                  <a:lnTo>
                    <a:pt x="1251388" y="966492"/>
                  </a:lnTo>
                  <a:lnTo>
                    <a:pt x="1272421" y="921799"/>
                  </a:lnTo>
                  <a:lnTo>
                    <a:pt x="1289935" y="875964"/>
                  </a:lnTo>
                  <a:lnTo>
                    <a:pt x="1303942" y="829194"/>
                  </a:lnTo>
                  <a:lnTo>
                    <a:pt x="1314448" y="781699"/>
                  </a:lnTo>
                  <a:lnTo>
                    <a:pt x="1321465" y="733688"/>
                  </a:lnTo>
                  <a:lnTo>
                    <a:pt x="1324999" y="685369"/>
                  </a:lnTo>
                  <a:lnTo>
                    <a:pt x="1598147" y="685369"/>
                  </a:lnTo>
                  <a:lnTo>
                    <a:pt x="1611307" y="672225"/>
                  </a:lnTo>
                  <a:lnTo>
                    <a:pt x="1614153" y="664241"/>
                  </a:lnTo>
                  <a:lnTo>
                    <a:pt x="1614064" y="659696"/>
                  </a:lnTo>
                  <a:lnTo>
                    <a:pt x="1614078" y="648886"/>
                  </a:lnTo>
                  <a:lnTo>
                    <a:pt x="1611233" y="641209"/>
                  </a:lnTo>
                  <a:lnTo>
                    <a:pt x="1596885" y="626837"/>
                  </a:lnTo>
                  <a:lnTo>
                    <a:pt x="1294826" y="626837"/>
                  </a:lnTo>
                  <a:lnTo>
                    <a:pt x="1294003" y="626468"/>
                  </a:lnTo>
                  <a:close/>
                </a:path>
                <a:path w="1614170" h="1323975">
                  <a:moveTo>
                    <a:pt x="1598147" y="685369"/>
                  </a:moveTo>
                  <a:lnTo>
                    <a:pt x="1515173" y="685369"/>
                  </a:lnTo>
                  <a:lnTo>
                    <a:pt x="1440900" y="759624"/>
                  </a:lnTo>
                  <a:lnTo>
                    <a:pt x="1434456" y="769305"/>
                  </a:lnTo>
                  <a:lnTo>
                    <a:pt x="1432309" y="780322"/>
                  </a:lnTo>
                  <a:lnTo>
                    <a:pt x="1434456" y="791339"/>
                  </a:lnTo>
                  <a:lnTo>
                    <a:pt x="1440900" y="801020"/>
                  </a:lnTo>
                  <a:lnTo>
                    <a:pt x="1446665" y="806793"/>
                  </a:lnTo>
                  <a:lnTo>
                    <a:pt x="1454302" y="809618"/>
                  </a:lnTo>
                  <a:lnTo>
                    <a:pt x="1469351" y="809618"/>
                  </a:lnTo>
                  <a:lnTo>
                    <a:pt x="1476838" y="806793"/>
                  </a:lnTo>
                  <a:lnTo>
                    <a:pt x="1482528" y="801020"/>
                  </a:lnTo>
                  <a:lnTo>
                    <a:pt x="1598147" y="685369"/>
                  </a:lnTo>
                  <a:close/>
                </a:path>
                <a:path w="1614170" h="1323975">
                  <a:moveTo>
                    <a:pt x="1461714" y="503677"/>
                  </a:moveTo>
                  <a:lnTo>
                    <a:pt x="1450626" y="505831"/>
                  </a:lnTo>
                  <a:lnTo>
                    <a:pt x="1440900" y="512291"/>
                  </a:lnTo>
                  <a:lnTo>
                    <a:pt x="1434451" y="522031"/>
                  </a:lnTo>
                  <a:lnTo>
                    <a:pt x="1432309" y="533089"/>
                  </a:lnTo>
                  <a:lnTo>
                    <a:pt x="1434456" y="544188"/>
                  </a:lnTo>
                  <a:lnTo>
                    <a:pt x="1440900" y="553933"/>
                  </a:lnTo>
                  <a:lnTo>
                    <a:pt x="1513375" y="626407"/>
                  </a:lnTo>
                  <a:lnTo>
                    <a:pt x="1295724" y="626407"/>
                  </a:lnTo>
                  <a:lnTo>
                    <a:pt x="1295724" y="626837"/>
                  </a:lnTo>
                  <a:lnTo>
                    <a:pt x="1596885" y="626837"/>
                  </a:lnTo>
                  <a:lnTo>
                    <a:pt x="1482528" y="512291"/>
                  </a:lnTo>
                  <a:lnTo>
                    <a:pt x="1472802" y="505831"/>
                  </a:lnTo>
                  <a:lnTo>
                    <a:pt x="1461714" y="503677"/>
                  </a:lnTo>
                  <a:close/>
                </a:path>
                <a:path w="1614170" h="1323975">
                  <a:moveTo>
                    <a:pt x="81684" y="389147"/>
                  </a:moveTo>
                  <a:lnTo>
                    <a:pt x="45050" y="423138"/>
                  </a:lnTo>
                  <a:lnTo>
                    <a:pt x="28826" y="471755"/>
                  </a:lnTo>
                  <a:lnTo>
                    <a:pt x="16170" y="521228"/>
                  </a:lnTo>
                  <a:lnTo>
                    <a:pt x="11639" y="548958"/>
                  </a:lnTo>
                  <a:lnTo>
                    <a:pt x="14440" y="558969"/>
                  </a:lnTo>
                  <a:lnTo>
                    <a:pt x="20815" y="567407"/>
                  </a:lnTo>
                  <a:lnTo>
                    <a:pt x="30173" y="573034"/>
                  </a:lnTo>
                  <a:lnTo>
                    <a:pt x="34666" y="574693"/>
                  </a:lnTo>
                  <a:lnTo>
                    <a:pt x="39307" y="575123"/>
                  </a:lnTo>
                  <a:lnTo>
                    <a:pt x="43650" y="574631"/>
                  </a:lnTo>
                  <a:lnTo>
                    <a:pt x="72627" y="533046"/>
                  </a:lnTo>
                  <a:lnTo>
                    <a:pt x="76098" y="517919"/>
                  </a:lnTo>
                  <a:lnTo>
                    <a:pt x="88839" y="472861"/>
                  </a:lnTo>
                  <a:lnTo>
                    <a:pt x="104895" y="429008"/>
                  </a:lnTo>
                  <a:lnTo>
                    <a:pt x="106775" y="415715"/>
                  </a:lnTo>
                  <a:lnTo>
                    <a:pt x="102864" y="403504"/>
                  </a:lnTo>
                  <a:lnTo>
                    <a:pt x="94166" y="394080"/>
                  </a:lnTo>
                  <a:lnTo>
                    <a:pt x="81684" y="389147"/>
                  </a:lnTo>
                  <a:close/>
                </a:path>
                <a:path w="1614170" h="1323975">
                  <a:moveTo>
                    <a:pt x="1255556" y="395251"/>
                  </a:moveTo>
                  <a:lnTo>
                    <a:pt x="1222491" y="414429"/>
                  </a:lnTo>
                  <a:lnTo>
                    <a:pt x="1220985" y="422491"/>
                  </a:lnTo>
                  <a:lnTo>
                    <a:pt x="1221901" y="430789"/>
                  </a:lnTo>
                  <a:lnTo>
                    <a:pt x="1227570" y="445173"/>
                  </a:lnTo>
                  <a:lnTo>
                    <a:pt x="1232889" y="459679"/>
                  </a:lnTo>
                  <a:lnTo>
                    <a:pt x="1246533" y="503916"/>
                  </a:lnTo>
                  <a:lnTo>
                    <a:pt x="1256567" y="548958"/>
                  </a:lnTo>
                  <a:lnTo>
                    <a:pt x="1260176" y="557100"/>
                  </a:lnTo>
                  <a:lnTo>
                    <a:pt x="1265841" y="563560"/>
                  </a:lnTo>
                  <a:lnTo>
                    <a:pt x="1273065" y="568063"/>
                  </a:lnTo>
                  <a:lnTo>
                    <a:pt x="1281349" y="570332"/>
                  </a:lnTo>
                  <a:lnTo>
                    <a:pt x="1285168" y="570823"/>
                  </a:lnTo>
                  <a:lnTo>
                    <a:pt x="1289061" y="570577"/>
                  </a:lnTo>
                  <a:lnTo>
                    <a:pt x="1313544" y="538579"/>
                  </a:lnTo>
                  <a:lnTo>
                    <a:pt x="1310251" y="522002"/>
                  </a:lnTo>
                  <a:lnTo>
                    <a:pt x="1297971" y="472861"/>
                  </a:lnTo>
                  <a:lnTo>
                    <a:pt x="1281925" y="424589"/>
                  </a:lnTo>
                  <a:lnTo>
                    <a:pt x="1266859" y="399724"/>
                  </a:lnTo>
                  <a:lnTo>
                    <a:pt x="1255556" y="395251"/>
                  </a:lnTo>
                  <a:close/>
                </a:path>
                <a:path w="1614170" h="1323975">
                  <a:moveTo>
                    <a:pt x="1145130" y="215625"/>
                  </a:moveTo>
                  <a:lnTo>
                    <a:pt x="1133760" y="216020"/>
                  </a:lnTo>
                  <a:lnTo>
                    <a:pt x="1123071" y="221045"/>
                  </a:lnTo>
                  <a:lnTo>
                    <a:pt x="1114764" y="230801"/>
                  </a:lnTo>
                  <a:lnTo>
                    <a:pt x="1111475" y="242664"/>
                  </a:lnTo>
                  <a:lnTo>
                    <a:pt x="1113311" y="254850"/>
                  </a:lnTo>
                  <a:lnTo>
                    <a:pt x="1120375" y="265573"/>
                  </a:lnTo>
                  <a:lnTo>
                    <a:pt x="1129375" y="276237"/>
                  </a:lnTo>
                  <a:lnTo>
                    <a:pt x="1138073" y="287039"/>
                  </a:lnTo>
                  <a:lnTo>
                    <a:pt x="1162468" y="320274"/>
                  </a:lnTo>
                  <a:lnTo>
                    <a:pt x="1184316" y="354753"/>
                  </a:lnTo>
                  <a:lnTo>
                    <a:pt x="1189392" y="362456"/>
                  </a:lnTo>
                  <a:lnTo>
                    <a:pt x="1196342" y="368012"/>
                  </a:lnTo>
                  <a:lnTo>
                    <a:pt x="1204541" y="371206"/>
                  </a:lnTo>
                  <a:lnTo>
                    <a:pt x="1213366" y="371827"/>
                  </a:lnTo>
                  <a:lnTo>
                    <a:pt x="1217334" y="371520"/>
                  </a:lnTo>
                  <a:lnTo>
                    <a:pt x="1239576" y="336981"/>
                  </a:lnTo>
                  <a:lnTo>
                    <a:pt x="1234480" y="325456"/>
                  </a:lnTo>
                  <a:lnTo>
                    <a:pt x="1210527" y="287583"/>
                  </a:lnTo>
                  <a:lnTo>
                    <a:pt x="1183707" y="251217"/>
                  </a:lnTo>
                  <a:lnTo>
                    <a:pt x="1155784" y="219628"/>
                  </a:lnTo>
                  <a:lnTo>
                    <a:pt x="1145130" y="215625"/>
                  </a:lnTo>
                  <a:close/>
                </a:path>
                <a:path w="1614170" h="1323975">
                  <a:moveTo>
                    <a:pt x="183154" y="219425"/>
                  </a:moveTo>
                  <a:lnTo>
                    <a:pt x="142331" y="251240"/>
                  </a:lnTo>
                  <a:lnTo>
                    <a:pt x="116322" y="286520"/>
                  </a:lnTo>
                  <a:lnTo>
                    <a:pt x="92990" y="323184"/>
                  </a:lnTo>
                  <a:lnTo>
                    <a:pt x="86841" y="344296"/>
                  </a:lnTo>
                  <a:lnTo>
                    <a:pt x="90137" y="354778"/>
                  </a:lnTo>
                  <a:lnTo>
                    <a:pt x="119650" y="369750"/>
                  </a:lnTo>
                  <a:lnTo>
                    <a:pt x="128994" y="366967"/>
                  </a:lnTo>
                  <a:lnTo>
                    <a:pt x="137032" y="361226"/>
                  </a:lnTo>
                  <a:lnTo>
                    <a:pt x="142930" y="352726"/>
                  </a:lnTo>
                  <a:lnTo>
                    <a:pt x="149739" y="341444"/>
                  </a:lnTo>
                  <a:lnTo>
                    <a:pt x="156809" y="330278"/>
                  </a:lnTo>
                  <a:lnTo>
                    <a:pt x="179590" y="297636"/>
                  </a:lnTo>
                  <a:lnTo>
                    <a:pt x="204848" y="266249"/>
                  </a:lnTo>
                  <a:lnTo>
                    <a:pt x="209804" y="257514"/>
                  </a:lnTo>
                  <a:lnTo>
                    <a:pt x="211418" y="247869"/>
                  </a:lnTo>
                  <a:lnTo>
                    <a:pt x="209691" y="238248"/>
                  </a:lnTo>
                  <a:lnTo>
                    <a:pt x="204623" y="229582"/>
                  </a:lnTo>
                  <a:lnTo>
                    <a:pt x="194752" y="222111"/>
                  </a:lnTo>
                  <a:lnTo>
                    <a:pt x="183154" y="219425"/>
                  </a:lnTo>
                  <a:close/>
                </a:path>
                <a:path w="1614170" h="1323975">
                  <a:moveTo>
                    <a:pt x="374101" y="66044"/>
                  </a:moveTo>
                  <a:lnTo>
                    <a:pt x="329397" y="88135"/>
                  </a:lnTo>
                  <a:lnTo>
                    <a:pt x="281930" y="118789"/>
                  </a:lnTo>
                  <a:lnTo>
                    <a:pt x="251444" y="141771"/>
                  </a:lnTo>
                  <a:lnTo>
                    <a:pt x="223921" y="168732"/>
                  </a:lnTo>
                  <a:lnTo>
                    <a:pt x="222274" y="178332"/>
                  </a:lnTo>
                  <a:lnTo>
                    <a:pt x="224165" y="188186"/>
                  </a:lnTo>
                  <a:lnTo>
                    <a:pt x="253483" y="207195"/>
                  </a:lnTo>
                  <a:lnTo>
                    <a:pt x="260693" y="206028"/>
                  </a:lnTo>
                  <a:lnTo>
                    <a:pt x="267552" y="203019"/>
                  </a:lnTo>
                  <a:lnTo>
                    <a:pt x="273730" y="198074"/>
                  </a:lnTo>
                  <a:lnTo>
                    <a:pt x="287275" y="186952"/>
                  </a:lnTo>
                  <a:lnTo>
                    <a:pt x="301058" y="176255"/>
                  </a:lnTo>
                  <a:lnTo>
                    <a:pt x="343715" y="146892"/>
                  </a:lnTo>
                  <a:lnTo>
                    <a:pt x="388283" y="121792"/>
                  </a:lnTo>
                  <a:lnTo>
                    <a:pt x="398222" y="115404"/>
                  </a:lnTo>
                  <a:lnTo>
                    <a:pt x="404624" y="105970"/>
                  </a:lnTo>
                  <a:lnTo>
                    <a:pt x="406898" y="94819"/>
                  </a:lnTo>
                  <a:lnTo>
                    <a:pt x="404455" y="83283"/>
                  </a:lnTo>
                  <a:lnTo>
                    <a:pt x="396930" y="73061"/>
                  </a:lnTo>
                  <a:lnTo>
                    <a:pt x="386252" y="67145"/>
                  </a:lnTo>
                  <a:lnTo>
                    <a:pt x="374101" y="66044"/>
                  </a:lnTo>
                  <a:close/>
                </a:path>
                <a:path w="1614170" h="1323975">
                  <a:moveTo>
                    <a:pt x="946094" y="63287"/>
                  </a:moveTo>
                  <a:lnTo>
                    <a:pt x="933721" y="64558"/>
                  </a:lnTo>
                  <a:lnTo>
                    <a:pt x="922977" y="70816"/>
                  </a:lnTo>
                  <a:lnTo>
                    <a:pt x="915603" y="81502"/>
                  </a:lnTo>
                  <a:lnTo>
                    <a:pt x="913490" y="92868"/>
                  </a:lnTo>
                  <a:lnTo>
                    <a:pt x="915883" y="103751"/>
                  </a:lnTo>
                  <a:lnTo>
                    <a:pt x="922235" y="112906"/>
                  </a:lnTo>
                  <a:lnTo>
                    <a:pt x="931999" y="119090"/>
                  </a:lnTo>
                  <a:lnTo>
                    <a:pt x="947704" y="127152"/>
                  </a:lnTo>
                  <a:lnTo>
                    <a:pt x="963239" y="135681"/>
                  </a:lnTo>
                  <a:lnTo>
                    <a:pt x="1008547" y="164177"/>
                  </a:lnTo>
                  <a:lnTo>
                    <a:pt x="1051494" y="197153"/>
                  </a:lnTo>
                  <a:lnTo>
                    <a:pt x="1057156" y="200636"/>
                  </a:lnTo>
                  <a:lnTo>
                    <a:pt x="1063211" y="202719"/>
                  </a:lnTo>
                  <a:lnTo>
                    <a:pt x="1069435" y="203432"/>
                  </a:lnTo>
                  <a:lnTo>
                    <a:pt x="1075603" y="202803"/>
                  </a:lnTo>
                  <a:lnTo>
                    <a:pt x="1083688" y="201084"/>
                  </a:lnTo>
                  <a:lnTo>
                    <a:pt x="1091101" y="195925"/>
                  </a:lnTo>
                  <a:lnTo>
                    <a:pt x="1095443" y="187940"/>
                  </a:lnTo>
                  <a:lnTo>
                    <a:pt x="1098517" y="178741"/>
                  </a:lnTo>
                  <a:lnTo>
                    <a:pt x="1098298" y="169300"/>
                  </a:lnTo>
                  <a:lnTo>
                    <a:pt x="1073285" y="140504"/>
                  </a:lnTo>
                  <a:lnTo>
                    <a:pt x="1041808" y="116969"/>
                  </a:lnTo>
                  <a:lnTo>
                    <a:pt x="1009187" y="95595"/>
                  </a:lnTo>
                  <a:lnTo>
                    <a:pt x="975504" y="76383"/>
                  </a:lnTo>
                  <a:lnTo>
                    <a:pt x="958354" y="67560"/>
                  </a:lnTo>
                  <a:lnTo>
                    <a:pt x="946094" y="63287"/>
                  </a:lnTo>
                  <a:close/>
                </a:path>
                <a:path w="1614170" h="1323975">
                  <a:moveTo>
                    <a:pt x="613122" y="245"/>
                  </a:moveTo>
                  <a:lnTo>
                    <a:pt x="556456" y="6853"/>
                  </a:lnTo>
                  <a:lnTo>
                    <a:pt x="518962" y="14001"/>
                  </a:lnTo>
                  <a:lnTo>
                    <a:pt x="481797" y="23348"/>
                  </a:lnTo>
                  <a:lnTo>
                    <a:pt x="446458" y="42532"/>
                  </a:lnTo>
                  <a:lnTo>
                    <a:pt x="443049" y="52919"/>
                  </a:lnTo>
                  <a:lnTo>
                    <a:pt x="443838" y="64182"/>
                  </a:lnTo>
                  <a:lnTo>
                    <a:pt x="472888" y="85740"/>
                  </a:lnTo>
                  <a:lnTo>
                    <a:pt x="476781" y="85433"/>
                  </a:lnTo>
                  <a:lnTo>
                    <a:pt x="497549" y="79169"/>
                  </a:lnTo>
                  <a:lnTo>
                    <a:pt x="514460" y="74646"/>
                  </a:lnTo>
                  <a:lnTo>
                    <a:pt x="565619" y="64031"/>
                  </a:lnTo>
                  <a:lnTo>
                    <a:pt x="617390" y="57856"/>
                  </a:lnTo>
                  <a:lnTo>
                    <a:pt x="628490" y="53275"/>
                  </a:lnTo>
                  <a:lnTo>
                    <a:pt x="636566" y="45027"/>
                  </a:lnTo>
                  <a:lnTo>
                    <a:pt x="640837" y="34303"/>
                  </a:lnTo>
                  <a:lnTo>
                    <a:pt x="640525" y="22295"/>
                  </a:lnTo>
                  <a:lnTo>
                    <a:pt x="636854" y="13469"/>
                  </a:lnTo>
                  <a:lnTo>
                    <a:pt x="630642" y="6502"/>
                  </a:lnTo>
                  <a:lnTo>
                    <a:pt x="622520" y="1920"/>
                  </a:lnTo>
                  <a:lnTo>
                    <a:pt x="613122" y="245"/>
                  </a:lnTo>
                  <a:close/>
                </a:path>
                <a:path w="1614170" h="1323975">
                  <a:moveTo>
                    <a:pt x="710305" y="0"/>
                  </a:moveTo>
                  <a:lnTo>
                    <a:pt x="696553" y="1238"/>
                  </a:lnTo>
                  <a:lnTo>
                    <a:pt x="685307" y="8114"/>
                  </a:lnTo>
                  <a:lnTo>
                    <a:pt x="678119" y="19148"/>
                  </a:lnTo>
                  <a:lnTo>
                    <a:pt x="676538" y="32858"/>
                  </a:lnTo>
                  <a:lnTo>
                    <a:pt x="679845" y="43121"/>
                  </a:lnTo>
                  <a:lnTo>
                    <a:pt x="686487" y="51207"/>
                  </a:lnTo>
                  <a:lnTo>
                    <a:pt x="695585" y="56368"/>
                  </a:lnTo>
                  <a:lnTo>
                    <a:pt x="706262" y="57856"/>
                  </a:lnTo>
                  <a:lnTo>
                    <a:pt x="723079" y="59239"/>
                  </a:lnTo>
                  <a:lnTo>
                    <a:pt x="739832" y="61088"/>
                  </a:lnTo>
                  <a:lnTo>
                    <a:pt x="789690" y="69426"/>
                  </a:lnTo>
                  <a:lnTo>
                    <a:pt x="838859" y="81932"/>
                  </a:lnTo>
                  <a:lnTo>
                    <a:pt x="843277" y="83590"/>
                  </a:lnTo>
                  <a:lnTo>
                    <a:pt x="847769" y="83959"/>
                  </a:lnTo>
                  <a:lnTo>
                    <a:pt x="878466" y="58286"/>
                  </a:lnTo>
                  <a:lnTo>
                    <a:pt x="877917" y="47556"/>
                  </a:lnTo>
                  <a:lnTo>
                    <a:pt x="838253" y="21451"/>
                  </a:lnTo>
                  <a:lnTo>
                    <a:pt x="783904" y="9213"/>
                  </a:lnTo>
                  <a:lnTo>
                    <a:pt x="728806" y="1543"/>
                  </a:lnTo>
                  <a:lnTo>
                    <a:pt x="710305" y="0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7574456" y="3284628"/>
              <a:ext cx="1080135" cy="1080135"/>
            </a:xfrm>
            <a:custGeom>
              <a:rect l="l" t="t" r="r" b="b"/>
              <a:pathLst>
                <a:path w="1080134" h="1080135">
                  <a:moveTo>
                    <a:pt x="539926" y="0"/>
                  </a:moveTo>
                  <a:close/>
                </a:path>
                <a:path w="1080134" h="1080135">
                  <a:moveTo>
                    <a:pt x="539925" y="1079856"/>
                  </a:moveTo>
                  <a:lnTo>
                    <a:pt x="490779" y="1077650"/>
                  </a:lnTo>
                  <a:lnTo>
                    <a:pt x="442871" y="1071157"/>
                  </a:lnTo>
                  <a:lnTo>
                    <a:pt x="396389" y="1060570"/>
                  </a:lnTo>
                  <a:lnTo>
                    <a:pt x="351525" y="1046077"/>
                  </a:lnTo>
                  <a:lnTo>
                    <a:pt x="308469" y="1027870"/>
                  </a:lnTo>
                  <a:lnTo>
                    <a:pt x="267412" y="1006140"/>
                  </a:lnTo>
                  <a:lnTo>
                    <a:pt x="228543" y="981077"/>
                  </a:lnTo>
                  <a:lnTo>
                    <a:pt x="192055" y="952872"/>
                  </a:lnTo>
                  <a:lnTo>
                    <a:pt x="158137" y="921715"/>
                  </a:lnTo>
                  <a:lnTo>
                    <a:pt x="126980" y="887797"/>
                  </a:lnTo>
                  <a:lnTo>
                    <a:pt x="98774" y="851308"/>
                  </a:lnTo>
                  <a:lnTo>
                    <a:pt x="73711" y="812440"/>
                  </a:lnTo>
                  <a:lnTo>
                    <a:pt x="51981" y="771382"/>
                  </a:lnTo>
                  <a:lnTo>
                    <a:pt x="33775" y="728326"/>
                  </a:lnTo>
                  <a:lnTo>
                    <a:pt x="19282" y="683462"/>
                  </a:lnTo>
                  <a:lnTo>
                    <a:pt x="8695" y="636981"/>
                  </a:lnTo>
                  <a:lnTo>
                    <a:pt x="2202" y="589072"/>
                  </a:lnTo>
                  <a:lnTo>
                    <a:pt x="0" y="539928"/>
                  </a:lnTo>
                  <a:lnTo>
                    <a:pt x="2206" y="490783"/>
                  </a:lnTo>
                  <a:lnTo>
                    <a:pt x="8699" y="442875"/>
                  </a:lnTo>
                  <a:lnTo>
                    <a:pt x="19286" y="396393"/>
                  </a:lnTo>
                  <a:lnTo>
                    <a:pt x="33779" y="351529"/>
                  </a:lnTo>
                  <a:lnTo>
                    <a:pt x="51986" y="308473"/>
                  </a:lnTo>
                  <a:lnTo>
                    <a:pt x="73716" y="267415"/>
                  </a:lnTo>
                  <a:lnTo>
                    <a:pt x="98779" y="228547"/>
                  </a:lnTo>
                  <a:lnTo>
                    <a:pt x="126984" y="192058"/>
                  </a:lnTo>
                  <a:lnTo>
                    <a:pt x="158141" y="158140"/>
                  </a:lnTo>
                  <a:lnTo>
                    <a:pt x="192059" y="126983"/>
                  </a:lnTo>
                  <a:lnTo>
                    <a:pt x="228548" y="98778"/>
                  </a:lnTo>
                  <a:lnTo>
                    <a:pt x="267416" y="73715"/>
                  </a:lnTo>
                  <a:lnTo>
                    <a:pt x="308474" y="51985"/>
                  </a:lnTo>
                  <a:lnTo>
                    <a:pt x="351530" y="33779"/>
                  </a:lnTo>
                  <a:lnTo>
                    <a:pt x="396394" y="19286"/>
                  </a:lnTo>
                  <a:lnTo>
                    <a:pt x="442876" y="8698"/>
                  </a:lnTo>
                  <a:lnTo>
                    <a:pt x="490785" y="2206"/>
                  </a:lnTo>
                  <a:lnTo>
                    <a:pt x="539926" y="0"/>
                  </a:lnTo>
                  <a:lnTo>
                    <a:pt x="589070" y="2206"/>
                  </a:lnTo>
                  <a:lnTo>
                    <a:pt x="636979" y="8699"/>
                  </a:lnTo>
                  <a:lnTo>
                    <a:pt x="683460" y="19286"/>
                  </a:lnTo>
                  <a:lnTo>
                    <a:pt x="728324" y="33779"/>
                  </a:lnTo>
                  <a:lnTo>
                    <a:pt x="771380" y="51986"/>
                  </a:lnTo>
                  <a:lnTo>
                    <a:pt x="812438" y="73716"/>
                  </a:lnTo>
                  <a:lnTo>
                    <a:pt x="851306" y="98779"/>
                  </a:lnTo>
                  <a:lnTo>
                    <a:pt x="887794" y="126984"/>
                  </a:lnTo>
                  <a:lnTo>
                    <a:pt x="921712" y="158141"/>
                  </a:lnTo>
                  <a:lnTo>
                    <a:pt x="952869" y="192059"/>
                  </a:lnTo>
                  <a:lnTo>
                    <a:pt x="981075" y="228548"/>
                  </a:lnTo>
                  <a:lnTo>
                    <a:pt x="1006138" y="267416"/>
                  </a:lnTo>
                  <a:lnTo>
                    <a:pt x="1027868" y="308474"/>
                  </a:lnTo>
                  <a:lnTo>
                    <a:pt x="1046074" y="351530"/>
                  </a:lnTo>
                  <a:lnTo>
                    <a:pt x="1060567" y="396394"/>
                  </a:lnTo>
                  <a:lnTo>
                    <a:pt x="1071155" y="442875"/>
                  </a:lnTo>
                  <a:lnTo>
                    <a:pt x="1077647" y="490784"/>
                  </a:lnTo>
                  <a:lnTo>
                    <a:pt x="1079854" y="539928"/>
                  </a:lnTo>
                  <a:lnTo>
                    <a:pt x="1077646" y="589073"/>
                  </a:lnTo>
                  <a:lnTo>
                    <a:pt x="1071153" y="636981"/>
                  </a:lnTo>
                  <a:lnTo>
                    <a:pt x="1060565" y="683463"/>
                  </a:lnTo>
                  <a:lnTo>
                    <a:pt x="1046073" y="728327"/>
                  </a:lnTo>
                  <a:lnTo>
                    <a:pt x="1027866" y="771383"/>
                  </a:lnTo>
                  <a:lnTo>
                    <a:pt x="1006136" y="812440"/>
                  </a:lnTo>
                  <a:lnTo>
                    <a:pt x="981073" y="851309"/>
                  </a:lnTo>
                  <a:lnTo>
                    <a:pt x="952868" y="887797"/>
                  </a:lnTo>
                  <a:lnTo>
                    <a:pt x="921711" y="921715"/>
                  </a:lnTo>
                  <a:lnTo>
                    <a:pt x="887793" y="952872"/>
                  </a:lnTo>
                  <a:lnTo>
                    <a:pt x="851304" y="981077"/>
                  </a:lnTo>
                  <a:lnTo>
                    <a:pt x="812436" y="1006140"/>
                  </a:lnTo>
                  <a:lnTo>
                    <a:pt x="771379" y="1027871"/>
                  </a:lnTo>
                  <a:lnTo>
                    <a:pt x="728323" y="1046077"/>
                  </a:lnTo>
                  <a:lnTo>
                    <a:pt x="683459" y="1060570"/>
                  </a:lnTo>
                  <a:lnTo>
                    <a:pt x="636977" y="1071157"/>
                  </a:lnTo>
                  <a:lnTo>
                    <a:pt x="589069" y="1077650"/>
                  </a:lnTo>
                  <a:lnTo>
                    <a:pt x="539925" y="1079856"/>
                  </a:lnTo>
                  <a:close/>
                </a:path>
              </a:pathLst>
            </a:custGeom>
            <a:solidFill>
              <a:srgbClr val="F39994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产品特点及优势</a:t>
            </a:r>
          </a:p>
        </p:txBody>
      </p:sp>
      <p:graphicFrame>
        <p:nvGraphicFramePr>
          <p:cNvPr id="39" name="object 39"/>
          <p:cNvGraphicFramePr>
            <a:graphicFrameLocks noGrp="1"/>
          </p:cNvGraphicFramePr>
          <p:nvPr/>
        </p:nvGraphicFramePr>
        <p:xfrm>
          <a:off x="1054170" y="1324115"/>
          <a:ext cx="10078720" cy="47015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48814"/>
                <a:gridCol w="2121535"/>
                <a:gridCol w="1995170"/>
                <a:gridCol w="2028825"/>
                <a:gridCol w="1984375"/>
              </a:tblGrid>
              <a:tr h="330200"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1550" b="1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舒适佩</a:t>
                      </a:r>
                      <a:r>
                        <a:rPr sz="1550" b="1" spc="-50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戴</a:t>
                      </a:r>
                      <a:endParaRPr sz="1550">
                        <a:latin typeface="微软雅黑"/>
                        <a:cs typeface="微软雅黑"/>
                      </a:endParaRPr>
                    </a:p>
                  </a:txBody>
                  <a:tcPr marL="0" marR="0" marT="14604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1550" b="1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节能环</a:t>
                      </a:r>
                      <a:r>
                        <a:rPr sz="1550" b="1" spc="-50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保</a:t>
                      </a:r>
                      <a:endParaRPr sz="1550">
                        <a:latin typeface="微软雅黑"/>
                        <a:cs typeface="微软雅黑"/>
                      </a:endParaRPr>
                    </a:p>
                  </a:txBody>
                  <a:tcPr marL="0" marR="0" marT="27940" marB="0"/>
                </a:tc>
                <a:tc row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310515">
                <a:tc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95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采用柔软、透气的材质，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6286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相比吹风机等传统干发工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6350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287655">
                <a:tc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佩戴舒适，适合各种头型。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064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具，电动干发帽更为节能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064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742950">
                <a:tc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8890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环保。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064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49542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035"/>
                        </a:spcBef>
                      </a:pPr>
                      <a:r>
                        <a:rPr sz="3600" b="1" spc="-25">
                          <a:solidFill>
                            <a:srgbClr val="FFFDFD"/>
                          </a:solidFill>
                          <a:latin typeface="微软雅黑"/>
                          <a:cs typeface="微软雅黑"/>
                        </a:rPr>
                        <a:t>01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</a:txBody>
                  <a:tcPr marL="0" marR="0" marT="51244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035"/>
                        </a:spcBef>
                      </a:pPr>
                      <a:r>
                        <a:rPr sz="3600" b="1" spc="-25">
                          <a:solidFill>
                            <a:srgbClr val="FFFDFD"/>
                          </a:solidFill>
                          <a:latin typeface="微软雅黑"/>
                          <a:cs typeface="微软雅黑"/>
                        </a:rPr>
                        <a:t>02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</a:txBody>
                  <a:tcPr marL="0" marR="0" marT="512445" marB="0"/>
                </a:tc>
                <a:tc>
                  <a:txBody>
                    <a:bodyPr vert="horz" wrap="square"/>
                    <a:lstStyle/>
                    <a:p>
                      <a:pPr marR="35560" algn="ctr">
                        <a:lnSpc>
                          <a:spcPct val="100000"/>
                        </a:lnSpc>
                        <a:spcBef>
                          <a:spcPts val="4035"/>
                        </a:spcBef>
                      </a:pPr>
                      <a:r>
                        <a:rPr sz="3600" b="1" spc="-25">
                          <a:solidFill>
                            <a:srgbClr val="FFFDFD"/>
                          </a:solidFill>
                          <a:latin typeface="微软雅黑"/>
                          <a:cs typeface="微软雅黑"/>
                        </a:rPr>
                        <a:t>03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</a:txBody>
                  <a:tcPr marL="0" marR="0" marT="512445" marB="0"/>
                </a:tc>
                <a:tc>
                  <a:txBody>
                    <a:bodyPr vert="horz" wrap="square"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4035"/>
                        </a:spcBef>
                      </a:pPr>
                      <a:r>
                        <a:rPr sz="3600" b="1" spc="-25">
                          <a:solidFill>
                            <a:srgbClr val="FFFDFD"/>
                          </a:solidFill>
                          <a:latin typeface="微软雅黑"/>
                          <a:cs typeface="微软雅黑"/>
                        </a:rPr>
                        <a:t>04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</a:txBody>
                  <a:tcPr marL="0" marR="0" marT="512445" marB="0"/>
                </a:tc>
                <a:tc>
                  <a:txBody>
                    <a:bodyPr vert="horz" wrap="square"/>
                    <a:lstStyle/>
                    <a:p>
                      <a:pPr marL="34290" algn="ctr">
                        <a:lnSpc>
                          <a:spcPct val="100000"/>
                        </a:lnSpc>
                        <a:spcBef>
                          <a:spcPts val="4035"/>
                        </a:spcBef>
                      </a:pPr>
                      <a:r>
                        <a:rPr sz="3600" b="1" spc="-25">
                          <a:solidFill>
                            <a:srgbClr val="FFFDFD"/>
                          </a:solidFill>
                          <a:latin typeface="微软雅黑"/>
                          <a:cs typeface="微软雅黑"/>
                        </a:rPr>
                        <a:t>05</a:t>
                      </a:r>
                      <a:endParaRPr sz="3600">
                        <a:latin typeface="微软雅黑"/>
                        <a:cs typeface="微软雅黑"/>
                      </a:endParaRPr>
                    </a:p>
                  </a:txBody>
                  <a:tcPr marL="0" marR="0" marT="512445" marB="0"/>
                </a:tc>
              </a:tr>
              <a:tr h="9906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85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550" b="1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高效干</a:t>
                      </a:r>
                      <a:r>
                        <a:rPr sz="1550" b="1" spc="-50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发</a:t>
                      </a:r>
                      <a:endParaRPr sz="15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内置强力风扇，提供强劲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44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  <a:p>
                      <a:pPr marR="34925" algn="ctr">
                        <a:lnSpc>
                          <a:spcPct val="100000"/>
                        </a:lnSpc>
                      </a:pPr>
                      <a:r>
                        <a:rPr sz="1550" b="1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便携轻</a:t>
                      </a:r>
                      <a:r>
                        <a:rPr sz="1550" b="1" spc="-50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便</a:t>
                      </a:r>
                      <a:endParaRPr sz="1550">
                        <a:latin typeface="微软雅黑"/>
                        <a:cs typeface="微软雅黑"/>
                      </a:endParaRPr>
                    </a:p>
                    <a:p>
                      <a:pPr marR="34925" algn="ctr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体积小巧，重量轻，方便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190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  <a:p>
                      <a:pPr marL="34925" algn="ctr">
                        <a:lnSpc>
                          <a:spcPct val="100000"/>
                        </a:lnSpc>
                      </a:pPr>
                      <a:r>
                        <a:rPr sz="1550" b="1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安全性</a:t>
                      </a:r>
                      <a:r>
                        <a:rPr sz="1550" b="1" spc="-50">
                          <a:solidFill>
                            <a:srgbClr val="EB554D"/>
                          </a:solidFill>
                          <a:latin typeface="微软雅黑"/>
                          <a:cs typeface="微软雅黑"/>
                        </a:rPr>
                        <a:t>高</a:t>
                      </a:r>
                      <a:endParaRPr sz="1550">
                        <a:latin typeface="微软雅黑"/>
                        <a:cs typeface="微软雅黑"/>
                      </a:endParaRPr>
                    </a:p>
                    <a:p>
                      <a:pPr marL="34925" algn="ctr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产品通过多项安全测试，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1905" marB="0"/>
                </a:tc>
              </a:tr>
              <a:tr h="287655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风力，短时间内即可吹干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064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492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携带，适合旅行、出差等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064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3492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5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确保在使用过程中不会对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0640" marB="0"/>
                </a:tc>
              </a:tr>
              <a:tr h="256540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605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头发。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064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R="34925" algn="ctr">
                        <a:lnSpc>
                          <a:spcPts val="1605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场景。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064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34925" algn="ctr">
                        <a:lnSpc>
                          <a:spcPts val="1605"/>
                        </a:lnSpc>
                        <a:spcBef>
                          <a:spcPts val="320"/>
                        </a:spcBef>
                      </a:pPr>
                      <a:r>
                        <a:rPr sz="1350" spc="-10">
                          <a:solidFill>
                            <a:srgbClr val="020000"/>
                          </a:solidFill>
                          <a:latin typeface="微软雅黑"/>
                          <a:cs typeface="微软雅黑"/>
                        </a:rPr>
                        <a:t>用户造成伤害。</a:t>
                      </a:r>
                      <a:endParaRPr sz="1350">
                        <a:latin typeface="微软雅黑"/>
                        <a:cs typeface="微软雅黑"/>
                      </a:endParaRPr>
                    </a:p>
                  </a:txBody>
                  <a:tcPr marL="0" marR="0" marT="4064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27647" y="2500509"/>
            <a:ext cx="3336925" cy="3336925"/>
            <a:chOff x="4427647" y="2500509"/>
            <a:chExt cx="3336925" cy="3336925"/>
          </a:xfrm>
        </p:grpSpPr>
        <p:sp>
          <p:nvSpPr>
            <p:cNvPr id="3" name="object 3"/>
            <p:cNvSpPr/>
            <p:nvPr/>
          </p:nvSpPr>
          <p:spPr>
            <a:xfrm>
              <a:off x="5298152" y="3371015"/>
              <a:ext cx="1597660" cy="1597660"/>
            </a:xfrm>
            <a:custGeom>
              <a:rect l="l" t="t" r="r" b="b"/>
              <a:pathLst>
                <a:path w="1597659" h="1597660">
                  <a:moveTo>
                    <a:pt x="798743" y="1597488"/>
                  </a:moveTo>
                  <a:lnTo>
                    <a:pt x="0" y="798743"/>
                  </a:lnTo>
                  <a:lnTo>
                    <a:pt x="798743" y="0"/>
                  </a:lnTo>
                  <a:lnTo>
                    <a:pt x="1597488" y="798743"/>
                  </a:lnTo>
                  <a:lnTo>
                    <a:pt x="798743" y="1597488"/>
                  </a:lnTo>
                  <a:close/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98152" y="3371015"/>
              <a:ext cx="1597660" cy="1597660"/>
            </a:xfrm>
            <a:custGeom>
              <a:rect l="l" t="t" r="r" b="b"/>
              <a:pathLst>
                <a:path w="1597659" h="1597660">
                  <a:moveTo>
                    <a:pt x="0" y="798743"/>
                  </a:moveTo>
                  <a:lnTo>
                    <a:pt x="798743" y="0"/>
                  </a:lnTo>
                  <a:lnTo>
                    <a:pt x="1597488" y="798743"/>
                  </a:lnTo>
                  <a:lnTo>
                    <a:pt x="798743" y="1597488"/>
                  </a:lnTo>
                  <a:lnTo>
                    <a:pt x="0" y="798743"/>
                  </a:lnTo>
                  <a:close/>
                </a:path>
              </a:pathLst>
            </a:custGeom>
            <a:ln w="14287">
              <a:solidFill>
                <a:srgbClr val="FFF5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434791" y="2507653"/>
              <a:ext cx="1597660" cy="1597660"/>
            </a:xfrm>
            <a:custGeom>
              <a:rect l="l" t="t" r="r" b="b"/>
              <a:pathLst>
                <a:path w="1597660" h="1597660">
                  <a:moveTo>
                    <a:pt x="798743" y="1597487"/>
                  </a:moveTo>
                  <a:lnTo>
                    <a:pt x="0" y="798743"/>
                  </a:lnTo>
                  <a:lnTo>
                    <a:pt x="798743" y="0"/>
                  </a:lnTo>
                  <a:lnTo>
                    <a:pt x="1597487" y="798743"/>
                  </a:lnTo>
                  <a:lnTo>
                    <a:pt x="798743" y="1597487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434791" y="2507653"/>
              <a:ext cx="1597660" cy="1597660"/>
            </a:xfrm>
            <a:custGeom>
              <a:rect l="l" t="t" r="r" b="b"/>
              <a:pathLst>
                <a:path w="1597660" h="1597660">
                  <a:moveTo>
                    <a:pt x="0" y="798743"/>
                  </a:moveTo>
                  <a:lnTo>
                    <a:pt x="798743" y="0"/>
                  </a:lnTo>
                  <a:lnTo>
                    <a:pt x="1597487" y="798743"/>
                  </a:lnTo>
                  <a:lnTo>
                    <a:pt x="798743" y="1597487"/>
                  </a:lnTo>
                  <a:lnTo>
                    <a:pt x="0" y="798743"/>
                  </a:lnTo>
                  <a:close/>
                </a:path>
              </a:pathLst>
            </a:custGeom>
            <a:ln w="14287">
              <a:solidFill>
                <a:srgbClr val="FFF5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159720" y="4232581"/>
              <a:ext cx="1597660" cy="1597660"/>
            </a:xfrm>
            <a:custGeom>
              <a:rect l="l" t="t" r="r" b="b"/>
              <a:pathLst>
                <a:path w="1597659" h="1597660">
                  <a:moveTo>
                    <a:pt x="798743" y="1597487"/>
                  </a:moveTo>
                  <a:lnTo>
                    <a:pt x="0" y="798743"/>
                  </a:lnTo>
                  <a:lnTo>
                    <a:pt x="798743" y="0"/>
                  </a:lnTo>
                  <a:lnTo>
                    <a:pt x="1597488" y="798743"/>
                  </a:lnTo>
                  <a:lnTo>
                    <a:pt x="798743" y="1597487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159720" y="4232581"/>
              <a:ext cx="1597660" cy="1597660"/>
            </a:xfrm>
            <a:custGeom>
              <a:rect l="l" t="t" r="r" b="b"/>
              <a:pathLst>
                <a:path w="1597659" h="1597660">
                  <a:moveTo>
                    <a:pt x="0" y="798743"/>
                  </a:moveTo>
                  <a:lnTo>
                    <a:pt x="798743" y="0"/>
                  </a:lnTo>
                  <a:lnTo>
                    <a:pt x="1597488" y="798743"/>
                  </a:lnTo>
                  <a:lnTo>
                    <a:pt x="798743" y="1597487"/>
                  </a:lnTo>
                  <a:lnTo>
                    <a:pt x="0" y="798743"/>
                  </a:lnTo>
                  <a:close/>
                </a:path>
              </a:pathLst>
            </a:custGeom>
            <a:ln w="14287">
              <a:solidFill>
                <a:srgbClr val="FFF5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159720" y="2507653"/>
              <a:ext cx="1597660" cy="1597660"/>
            </a:xfrm>
            <a:custGeom>
              <a:rect l="l" t="t" r="r" b="b"/>
              <a:pathLst>
                <a:path w="1597659" h="1597660">
                  <a:moveTo>
                    <a:pt x="798743" y="1597487"/>
                  </a:moveTo>
                  <a:lnTo>
                    <a:pt x="0" y="798743"/>
                  </a:lnTo>
                  <a:lnTo>
                    <a:pt x="798743" y="0"/>
                  </a:lnTo>
                  <a:lnTo>
                    <a:pt x="1597488" y="798743"/>
                  </a:lnTo>
                  <a:lnTo>
                    <a:pt x="798743" y="1597487"/>
                  </a:lnTo>
                  <a:close/>
                </a:path>
              </a:pathLst>
            </a:custGeom>
            <a:solidFill>
              <a:srgbClr val="FF718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159720" y="2507653"/>
              <a:ext cx="1597660" cy="1597660"/>
            </a:xfrm>
            <a:custGeom>
              <a:rect l="l" t="t" r="r" b="b"/>
              <a:pathLst>
                <a:path w="1597659" h="1597660">
                  <a:moveTo>
                    <a:pt x="0" y="798743"/>
                  </a:moveTo>
                  <a:lnTo>
                    <a:pt x="798743" y="0"/>
                  </a:lnTo>
                  <a:lnTo>
                    <a:pt x="1597488" y="798743"/>
                  </a:lnTo>
                  <a:lnTo>
                    <a:pt x="798743" y="1597487"/>
                  </a:lnTo>
                  <a:lnTo>
                    <a:pt x="0" y="798743"/>
                  </a:lnTo>
                  <a:close/>
                </a:path>
              </a:pathLst>
            </a:custGeom>
            <a:ln w="14287">
              <a:solidFill>
                <a:srgbClr val="FFF5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434791" y="4232581"/>
              <a:ext cx="1597660" cy="1597660"/>
            </a:xfrm>
            <a:custGeom>
              <a:rect l="l" t="t" r="r" b="b"/>
              <a:pathLst>
                <a:path w="1597660" h="1597660">
                  <a:moveTo>
                    <a:pt x="798743" y="1597487"/>
                  </a:moveTo>
                  <a:lnTo>
                    <a:pt x="0" y="798743"/>
                  </a:lnTo>
                  <a:lnTo>
                    <a:pt x="798743" y="0"/>
                  </a:lnTo>
                  <a:lnTo>
                    <a:pt x="1597487" y="798743"/>
                  </a:lnTo>
                  <a:lnTo>
                    <a:pt x="798743" y="1597487"/>
                  </a:lnTo>
                  <a:close/>
                </a:path>
              </a:pathLst>
            </a:custGeom>
            <a:solidFill>
              <a:srgbClr val="FF718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434791" y="4232581"/>
              <a:ext cx="1597660" cy="1597660"/>
            </a:xfrm>
            <a:custGeom>
              <a:rect l="l" t="t" r="r" b="b"/>
              <a:pathLst>
                <a:path w="1597660" h="1597660">
                  <a:moveTo>
                    <a:pt x="0" y="798743"/>
                  </a:moveTo>
                  <a:lnTo>
                    <a:pt x="798743" y="0"/>
                  </a:lnTo>
                  <a:lnTo>
                    <a:pt x="1597487" y="798743"/>
                  </a:lnTo>
                  <a:lnTo>
                    <a:pt x="798743" y="1597487"/>
                  </a:lnTo>
                  <a:lnTo>
                    <a:pt x="0" y="798743"/>
                  </a:lnTo>
                  <a:close/>
                </a:path>
              </a:pathLst>
            </a:custGeom>
            <a:ln w="14287">
              <a:solidFill>
                <a:srgbClr val="FFF5E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4988623" y="3086353"/>
              <a:ext cx="2239010" cy="2197735"/>
            </a:xfrm>
            <a:custGeom>
              <a:rect l="l" t="t" r="r" b="b"/>
              <a:pathLst>
                <a:path w="2239009" h="2197735">
                  <a:moveTo>
                    <a:pt x="489813" y="40741"/>
                  </a:moveTo>
                  <a:lnTo>
                    <a:pt x="438073" y="40741"/>
                  </a:lnTo>
                  <a:lnTo>
                    <a:pt x="438073" y="78676"/>
                  </a:lnTo>
                  <a:lnTo>
                    <a:pt x="438073" y="140741"/>
                  </a:lnTo>
                  <a:lnTo>
                    <a:pt x="338035" y="140741"/>
                  </a:lnTo>
                  <a:lnTo>
                    <a:pt x="338035" y="78676"/>
                  </a:lnTo>
                  <a:lnTo>
                    <a:pt x="438073" y="78676"/>
                  </a:lnTo>
                  <a:lnTo>
                    <a:pt x="438073" y="40741"/>
                  </a:lnTo>
                  <a:lnTo>
                    <a:pt x="324243" y="40741"/>
                  </a:lnTo>
                  <a:lnTo>
                    <a:pt x="324243" y="199364"/>
                  </a:lnTo>
                  <a:lnTo>
                    <a:pt x="324243" y="220052"/>
                  </a:lnTo>
                  <a:lnTo>
                    <a:pt x="323596" y="232930"/>
                  </a:lnTo>
                  <a:lnTo>
                    <a:pt x="321652" y="245478"/>
                  </a:lnTo>
                  <a:lnTo>
                    <a:pt x="318414" y="257390"/>
                  </a:lnTo>
                  <a:lnTo>
                    <a:pt x="313893" y="268325"/>
                  </a:lnTo>
                  <a:lnTo>
                    <a:pt x="311251" y="276085"/>
                  </a:lnTo>
                  <a:lnTo>
                    <a:pt x="308292" y="283845"/>
                  </a:lnTo>
                  <a:lnTo>
                    <a:pt x="304673" y="291604"/>
                  </a:lnTo>
                  <a:lnTo>
                    <a:pt x="300101" y="299351"/>
                  </a:lnTo>
                  <a:lnTo>
                    <a:pt x="296646" y="302806"/>
                  </a:lnTo>
                  <a:lnTo>
                    <a:pt x="293192" y="309702"/>
                  </a:lnTo>
                  <a:lnTo>
                    <a:pt x="286296" y="313143"/>
                  </a:lnTo>
                  <a:lnTo>
                    <a:pt x="265760" y="332333"/>
                  </a:lnTo>
                  <a:lnTo>
                    <a:pt x="241020" y="347637"/>
                  </a:lnTo>
                  <a:lnTo>
                    <a:pt x="213055" y="357759"/>
                  </a:lnTo>
                  <a:lnTo>
                    <a:pt x="182816" y="361429"/>
                  </a:lnTo>
                  <a:lnTo>
                    <a:pt x="172466" y="360832"/>
                  </a:lnTo>
                  <a:lnTo>
                    <a:pt x="133667" y="351409"/>
                  </a:lnTo>
                  <a:lnTo>
                    <a:pt x="118148" y="343865"/>
                  </a:lnTo>
                  <a:lnTo>
                    <a:pt x="110375" y="340741"/>
                  </a:lnTo>
                  <a:lnTo>
                    <a:pt x="103479" y="333844"/>
                  </a:lnTo>
                  <a:lnTo>
                    <a:pt x="100037" y="333844"/>
                  </a:lnTo>
                  <a:lnTo>
                    <a:pt x="89687" y="323494"/>
                  </a:lnTo>
                  <a:lnTo>
                    <a:pt x="86233" y="323494"/>
                  </a:lnTo>
                  <a:lnTo>
                    <a:pt x="82791" y="320052"/>
                  </a:lnTo>
                  <a:lnTo>
                    <a:pt x="82791" y="316598"/>
                  </a:lnTo>
                  <a:lnTo>
                    <a:pt x="68986" y="302806"/>
                  </a:lnTo>
                  <a:lnTo>
                    <a:pt x="68986" y="299351"/>
                  </a:lnTo>
                  <a:lnTo>
                    <a:pt x="65544" y="299351"/>
                  </a:lnTo>
                  <a:lnTo>
                    <a:pt x="65544" y="295910"/>
                  </a:lnTo>
                  <a:lnTo>
                    <a:pt x="62090" y="289013"/>
                  </a:lnTo>
                  <a:lnTo>
                    <a:pt x="55194" y="282117"/>
                  </a:lnTo>
                  <a:lnTo>
                    <a:pt x="55194" y="275221"/>
                  </a:lnTo>
                  <a:lnTo>
                    <a:pt x="42037" y="232930"/>
                  </a:lnTo>
                  <a:lnTo>
                    <a:pt x="41389" y="220052"/>
                  </a:lnTo>
                  <a:lnTo>
                    <a:pt x="41389" y="213156"/>
                  </a:lnTo>
                  <a:lnTo>
                    <a:pt x="44843" y="209702"/>
                  </a:lnTo>
                  <a:lnTo>
                    <a:pt x="44843" y="192468"/>
                  </a:lnTo>
                  <a:lnTo>
                    <a:pt x="47434" y="184759"/>
                  </a:lnTo>
                  <a:lnTo>
                    <a:pt x="50012" y="177380"/>
                  </a:lnTo>
                  <a:lnTo>
                    <a:pt x="52603" y="170637"/>
                  </a:lnTo>
                  <a:lnTo>
                    <a:pt x="55194" y="164884"/>
                  </a:lnTo>
                  <a:lnTo>
                    <a:pt x="55194" y="161429"/>
                  </a:lnTo>
                  <a:lnTo>
                    <a:pt x="58635" y="157988"/>
                  </a:lnTo>
                  <a:lnTo>
                    <a:pt x="58635" y="151091"/>
                  </a:lnTo>
                  <a:lnTo>
                    <a:pt x="65544" y="144195"/>
                  </a:lnTo>
                  <a:lnTo>
                    <a:pt x="65544" y="140741"/>
                  </a:lnTo>
                  <a:lnTo>
                    <a:pt x="75882" y="130390"/>
                  </a:lnTo>
                  <a:lnTo>
                    <a:pt x="75882" y="126949"/>
                  </a:lnTo>
                  <a:lnTo>
                    <a:pt x="79336" y="123494"/>
                  </a:lnTo>
                  <a:lnTo>
                    <a:pt x="82791" y="123494"/>
                  </a:lnTo>
                  <a:lnTo>
                    <a:pt x="103263" y="104863"/>
                  </a:lnTo>
                  <a:lnTo>
                    <a:pt x="127622" y="90741"/>
                  </a:lnTo>
                  <a:lnTo>
                    <a:pt x="154571" y="81800"/>
                  </a:lnTo>
                  <a:lnTo>
                    <a:pt x="182816" y="78676"/>
                  </a:lnTo>
                  <a:lnTo>
                    <a:pt x="213055" y="81800"/>
                  </a:lnTo>
                  <a:lnTo>
                    <a:pt x="265760" y="104863"/>
                  </a:lnTo>
                  <a:lnTo>
                    <a:pt x="296646" y="133845"/>
                  </a:lnTo>
                  <a:lnTo>
                    <a:pt x="300101" y="140741"/>
                  </a:lnTo>
                  <a:lnTo>
                    <a:pt x="303542" y="144195"/>
                  </a:lnTo>
                  <a:lnTo>
                    <a:pt x="303542" y="147637"/>
                  </a:lnTo>
                  <a:lnTo>
                    <a:pt x="306997" y="151091"/>
                  </a:lnTo>
                  <a:lnTo>
                    <a:pt x="310438" y="157988"/>
                  </a:lnTo>
                  <a:lnTo>
                    <a:pt x="310438" y="161429"/>
                  </a:lnTo>
                  <a:lnTo>
                    <a:pt x="313893" y="164884"/>
                  </a:lnTo>
                  <a:lnTo>
                    <a:pt x="316420" y="170637"/>
                  </a:lnTo>
                  <a:lnTo>
                    <a:pt x="318630" y="177380"/>
                  </a:lnTo>
                  <a:lnTo>
                    <a:pt x="320205" y="184759"/>
                  </a:lnTo>
                  <a:lnTo>
                    <a:pt x="320789" y="192468"/>
                  </a:lnTo>
                  <a:lnTo>
                    <a:pt x="320789" y="195910"/>
                  </a:lnTo>
                  <a:lnTo>
                    <a:pt x="324243" y="199364"/>
                  </a:lnTo>
                  <a:lnTo>
                    <a:pt x="324243" y="40741"/>
                  </a:lnTo>
                  <a:lnTo>
                    <a:pt x="0" y="40741"/>
                  </a:lnTo>
                  <a:lnTo>
                    <a:pt x="0" y="399351"/>
                  </a:lnTo>
                  <a:lnTo>
                    <a:pt x="489813" y="399351"/>
                  </a:lnTo>
                  <a:lnTo>
                    <a:pt x="489813" y="361429"/>
                  </a:lnTo>
                  <a:lnTo>
                    <a:pt x="489813" y="140741"/>
                  </a:lnTo>
                  <a:lnTo>
                    <a:pt x="489813" y="78676"/>
                  </a:lnTo>
                  <a:lnTo>
                    <a:pt x="489813" y="40741"/>
                  </a:lnTo>
                  <a:close/>
                </a:path>
                <a:path w="2239009" h="2197735">
                  <a:moveTo>
                    <a:pt x="2220493" y="1946262"/>
                  </a:moveTo>
                  <a:lnTo>
                    <a:pt x="2219134" y="1930895"/>
                  </a:lnTo>
                  <a:lnTo>
                    <a:pt x="2216454" y="1900466"/>
                  </a:lnTo>
                  <a:lnTo>
                    <a:pt x="2204783" y="1857451"/>
                  </a:lnTo>
                  <a:lnTo>
                    <a:pt x="2201976" y="1851494"/>
                  </a:lnTo>
                  <a:lnTo>
                    <a:pt x="2200033" y="1847367"/>
                  </a:lnTo>
                  <a:lnTo>
                    <a:pt x="2200033" y="1930895"/>
                  </a:lnTo>
                  <a:lnTo>
                    <a:pt x="2200033" y="1959063"/>
                  </a:lnTo>
                  <a:lnTo>
                    <a:pt x="2141207" y="1959063"/>
                  </a:lnTo>
                  <a:lnTo>
                    <a:pt x="2141207" y="2097379"/>
                  </a:lnTo>
                  <a:lnTo>
                    <a:pt x="2120747" y="2117864"/>
                  </a:lnTo>
                  <a:lnTo>
                    <a:pt x="2110511" y="2107615"/>
                  </a:lnTo>
                  <a:lnTo>
                    <a:pt x="2074710" y="2071763"/>
                  </a:lnTo>
                  <a:lnTo>
                    <a:pt x="2095169" y="2051278"/>
                  </a:lnTo>
                  <a:lnTo>
                    <a:pt x="2141207" y="2097379"/>
                  </a:lnTo>
                  <a:lnTo>
                    <a:pt x="2141207" y="1959063"/>
                  </a:lnTo>
                  <a:lnTo>
                    <a:pt x="2130971" y="1959063"/>
                  </a:lnTo>
                  <a:lnTo>
                    <a:pt x="2130971" y="1930895"/>
                  </a:lnTo>
                  <a:lnTo>
                    <a:pt x="2200033" y="1930895"/>
                  </a:lnTo>
                  <a:lnTo>
                    <a:pt x="2200033" y="1847367"/>
                  </a:lnTo>
                  <a:lnTo>
                    <a:pt x="2161438" y="1782546"/>
                  </a:lnTo>
                  <a:lnTo>
                    <a:pt x="2141207" y="1762150"/>
                  </a:lnTo>
                  <a:lnTo>
                    <a:pt x="2141207" y="1792579"/>
                  </a:lnTo>
                  <a:lnTo>
                    <a:pt x="2095169" y="1841246"/>
                  </a:lnTo>
                  <a:lnTo>
                    <a:pt x="2074710" y="1820760"/>
                  </a:lnTo>
                  <a:lnTo>
                    <a:pt x="2111057" y="1782330"/>
                  </a:lnTo>
                  <a:lnTo>
                    <a:pt x="2120747" y="1772094"/>
                  </a:lnTo>
                  <a:lnTo>
                    <a:pt x="2141207" y="1792579"/>
                  </a:lnTo>
                  <a:lnTo>
                    <a:pt x="2141207" y="1762150"/>
                  </a:lnTo>
                  <a:lnTo>
                    <a:pt x="2131199" y="1752053"/>
                  </a:lnTo>
                  <a:lnTo>
                    <a:pt x="2096211" y="1727123"/>
                  </a:lnTo>
                  <a:lnTo>
                    <a:pt x="2072398" y="1715744"/>
                  </a:lnTo>
                  <a:lnTo>
                    <a:pt x="2069592" y="1714411"/>
                  </a:lnTo>
                  <a:lnTo>
                    <a:pt x="2069592" y="1871980"/>
                  </a:lnTo>
                  <a:lnTo>
                    <a:pt x="1982622" y="1959063"/>
                  </a:lnTo>
                  <a:lnTo>
                    <a:pt x="1982622" y="2107615"/>
                  </a:lnTo>
                  <a:lnTo>
                    <a:pt x="1982622" y="2174214"/>
                  </a:lnTo>
                  <a:lnTo>
                    <a:pt x="1954491" y="2174214"/>
                  </a:lnTo>
                  <a:lnTo>
                    <a:pt x="1954491" y="2117864"/>
                  </a:lnTo>
                  <a:lnTo>
                    <a:pt x="1954491" y="2107615"/>
                  </a:lnTo>
                  <a:lnTo>
                    <a:pt x="1982622" y="2107615"/>
                  </a:lnTo>
                  <a:lnTo>
                    <a:pt x="1982622" y="1959063"/>
                  </a:lnTo>
                  <a:lnTo>
                    <a:pt x="1972386" y="1969312"/>
                  </a:lnTo>
                  <a:lnTo>
                    <a:pt x="1961730" y="1959063"/>
                  </a:lnTo>
                  <a:lnTo>
                    <a:pt x="1932432" y="1930895"/>
                  </a:lnTo>
                  <a:lnTo>
                    <a:pt x="1908441" y="1907844"/>
                  </a:lnTo>
                  <a:lnTo>
                    <a:pt x="1928914" y="1887347"/>
                  </a:lnTo>
                  <a:lnTo>
                    <a:pt x="1972386" y="1928329"/>
                  </a:lnTo>
                  <a:lnTo>
                    <a:pt x="2014677" y="1887347"/>
                  </a:lnTo>
                  <a:lnTo>
                    <a:pt x="2051685" y="1851494"/>
                  </a:lnTo>
                  <a:lnTo>
                    <a:pt x="2069592" y="1871980"/>
                  </a:lnTo>
                  <a:lnTo>
                    <a:pt x="2069592" y="1714411"/>
                  </a:lnTo>
                  <a:lnTo>
                    <a:pt x="2057171" y="1708454"/>
                  </a:lnTo>
                  <a:lnTo>
                    <a:pt x="2014804" y="1696745"/>
                  </a:lnTo>
                  <a:lnTo>
                    <a:pt x="1982622" y="1693849"/>
                  </a:lnTo>
                  <a:lnTo>
                    <a:pt x="1982622" y="1715744"/>
                  </a:lnTo>
                  <a:lnTo>
                    <a:pt x="1982622" y="1782330"/>
                  </a:lnTo>
                  <a:lnTo>
                    <a:pt x="1954491" y="1782330"/>
                  </a:lnTo>
                  <a:lnTo>
                    <a:pt x="1954491" y="1772094"/>
                  </a:lnTo>
                  <a:lnTo>
                    <a:pt x="1954491" y="1715744"/>
                  </a:lnTo>
                  <a:lnTo>
                    <a:pt x="1982622" y="1715744"/>
                  </a:lnTo>
                  <a:lnTo>
                    <a:pt x="1982622" y="1693849"/>
                  </a:lnTo>
                  <a:lnTo>
                    <a:pt x="1969833" y="1692694"/>
                  </a:lnTo>
                  <a:lnTo>
                    <a:pt x="1924189" y="1696745"/>
                  </a:lnTo>
                  <a:lnTo>
                    <a:pt x="1881466" y="1708454"/>
                  </a:lnTo>
                  <a:lnTo>
                    <a:pt x="1864969" y="1716328"/>
                  </a:lnTo>
                  <a:lnTo>
                    <a:pt x="1864969" y="1820760"/>
                  </a:lnTo>
                  <a:lnTo>
                    <a:pt x="1864969" y="2071763"/>
                  </a:lnTo>
                  <a:lnTo>
                    <a:pt x="1816366" y="2117864"/>
                  </a:lnTo>
                  <a:lnTo>
                    <a:pt x="1795907" y="2097379"/>
                  </a:lnTo>
                  <a:lnTo>
                    <a:pt x="1844497" y="2051278"/>
                  </a:lnTo>
                  <a:lnTo>
                    <a:pt x="1864969" y="2071763"/>
                  </a:lnTo>
                  <a:lnTo>
                    <a:pt x="1864969" y="1820760"/>
                  </a:lnTo>
                  <a:lnTo>
                    <a:pt x="1844497" y="1841246"/>
                  </a:lnTo>
                  <a:lnTo>
                    <a:pt x="1806130" y="1802828"/>
                  </a:lnTo>
                  <a:lnTo>
                    <a:pt x="1806130" y="1930895"/>
                  </a:lnTo>
                  <a:lnTo>
                    <a:pt x="1806130" y="1959063"/>
                  </a:lnTo>
                  <a:lnTo>
                    <a:pt x="1739633" y="1959063"/>
                  </a:lnTo>
                  <a:lnTo>
                    <a:pt x="1739633" y="1930895"/>
                  </a:lnTo>
                  <a:lnTo>
                    <a:pt x="1806130" y="1930895"/>
                  </a:lnTo>
                  <a:lnTo>
                    <a:pt x="1806130" y="1802828"/>
                  </a:lnTo>
                  <a:lnTo>
                    <a:pt x="1795907" y="1792579"/>
                  </a:lnTo>
                  <a:lnTo>
                    <a:pt x="1816366" y="1772094"/>
                  </a:lnTo>
                  <a:lnTo>
                    <a:pt x="1864969" y="1820760"/>
                  </a:lnTo>
                  <a:lnTo>
                    <a:pt x="1864969" y="1716328"/>
                  </a:lnTo>
                  <a:lnTo>
                    <a:pt x="1807413" y="1752053"/>
                  </a:lnTo>
                  <a:lnTo>
                    <a:pt x="1777390" y="1782546"/>
                  </a:lnTo>
                  <a:lnTo>
                    <a:pt x="1752892" y="1817916"/>
                  </a:lnTo>
                  <a:lnTo>
                    <a:pt x="1734591" y="1857451"/>
                  </a:lnTo>
                  <a:lnTo>
                    <a:pt x="1723136" y="1900466"/>
                  </a:lnTo>
                  <a:lnTo>
                    <a:pt x="1719173" y="1946262"/>
                  </a:lnTo>
                  <a:lnTo>
                    <a:pt x="1723136" y="1991296"/>
                  </a:lnTo>
                  <a:lnTo>
                    <a:pt x="1734591" y="2033714"/>
                  </a:lnTo>
                  <a:lnTo>
                    <a:pt x="1752892" y="2072805"/>
                  </a:lnTo>
                  <a:lnTo>
                    <a:pt x="1777390" y="2107844"/>
                  </a:lnTo>
                  <a:lnTo>
                    <a:pt x="1807413" y="2138134"/>
                  </a:lnTo>
                  <a:lnTo>
                    <a:pt x="1842325" y="2162924"/>
                  </a:lnTo>
                  <a:lnTo>
                    <a:pt x="1881466" y="2181529"/>
                  </a:lnTo>
                  <a:lnTo>
                    <a:pt x="1924189" y="2193213"/>
                  </a:lnTo>
                  <a:lnTo>
                    <a:pt x="1969833" y="2197265"/>
                  </a:lnTo>
                  <a:lnTo>
                    <a:pt x="2014804" y="2193213"/>
                  </a:lnTo>
                  <a:lnTo>
                    <a:pt x="2057171" y="2181529"/>
                  </a:lnTo>
                  <a:lnTo>
                    <a:pt x="2072513" y="2174214"/>
                  </a:lnTo>
                  <a:lnTo>
                    <a:pt x="2096211" y="2162924"/>
                  </a:lnTo>
                  <a:lnTo>
                    <a:pt x="2131199" y="2138134"/>
                  </a:lnTo>
                  <a:lnTo>
                    <a:pt x="2161438" y="2107844"/>
                  </a:lnTo>
                  <a:lnTo>
                    <a:pt x="2186203" y="2072805"/>
                  </a:lnTo>
                  <a:lnTo>
                    <a:pt x="2204783" y="2033714"/>
                  </a:lnTo>
                  <a:lnTo>
                    <a:pt x="2216454" y="1991296"/>
                  </a:lnTo>
                  <a:lnTo>
                    <a:pt x="2218423" y="1969312"/>
                  </a:lnTo>
                  <a:lnTo>
                    <a:pt x="2219350" y="1959063"/>
                  </a:lnTo>
                  <a:lnTo>
                    <a:pt x="2220493" y="1946262"/>
                  </a:lnTo>
                  <a:close/>
                </a:path>
                <a:path w="2239009" h="2197735">
                  <a:moveTo>
                    <a:pt x="2238451" y="0"/>
                  </a:moveTo>
                  <a:lnTo>
                    <a:pt x="2192210" y="0"/>
                  </a:lnTo>
                  <a:lnTo>
                    <a:pt x="2192210" y="182079"/>
                  </a:lnTo>
                  <a:lnTo>
                    <a:pt x="2189149" y="198158"/>
                  </a:lnTo>
                  <a:lnTo>
                    <a:pt x="2180653" y="210985"/>
                  </a:lnTo>
                  <a:lnTo>
                    <a:pt x="2167839" y="219481"/>
                  </a:lnTo>
                  <a:lnTo>
                    <a:pt x="2151761" y="222542"/>
                  </a:lnTo>
                  <a:lnTo>
                    <a:pt x="2135682" y="219481"/>
                  </a:lnTo>
                  <a:lnTo>
                    <a:pt x="2122868" y="210985"/>
                  </a:lnTo>
                  <a:lnTo>
                    <a:pt x="2114385" y="198158"/>
                  </a:lnTo>
                  <a:lnTo>
                    <a:pt x="2111311" y="182079"/>
                  </a:lnTo>
                  <a:lnTo>
                    <a:pt x="2114385" y="167220"/>
                  </a:lnTo>
                  <a:lnTo>
                    <a:pt x="2122868" y="154266"/>
                  </a:lnTo>
                  <a:lnTo>
                    <a:pt x="2135682" y="145097"/>
                  </a:lnTo>
                  <a:lnTo>
                    <a:pt x="2151761" y="141617"/>
                  </a:lnTo>
                  <a:lnTo>
                    <a:pt x="2167839" y="145097"/>
                  </a:lnTo>
                  <a:lnTo>
                    <a:pt x="2180653" y="154266"/>
                  </a:lnTo>
                  <a:lnTo>
                    <a:pt x="2189149" y="167220"/>
                  </a:lnTo>
                  <a:lnTo>
                    <a:pt x="2192210" y="182079"/>
                  </a:lnTo>
                  <a:lnTo>
                    <a:pt x="2192210" y="0"/>
                  </a:lnTo>
                  <a:lnTo>
                    <a:pt x="2079523" y="0"/>
                  </a:lnTo>
                  <a:lnTo>
                    <a:pt x="2079523" y="182079"/>
                  </a:lnTo>
                  <a:lnTo>
                    <a:pt x="2076450" y="198158"/>
                  </a:lnTo>
                  <a:lnTo>
                    <a:pt x="2067966" y="210985"/>
                  </a:lnTo>
                  <a:lnTo>
                    <a:pt x="2055139" y="219481"/>
                  </a:lnTo>
                  <a:lnTo>
                    <a:pt x="2039073" y="222542"/>
                  </a:lnTo>
                  <a:lnTo>
                    <a:pt x="2022551" y="219481"/>
                  </a:lnTo>
                  <a:lnTo>
                    <a:pt x="2008733" y="210985"/>
                  </a:lnTo>
                  <a:lnTo>
                    <a:pt x="1999246" y="198158"/>
                  </a:lnTo>
                  <a:lnTo>
                    <a:pt x="1995728" y="182079"/>
                  </a:lnTo>
                  <a:lnTo>
                    <a:pt x="1999246" y="167220"/>
                  </a:lnTo>
                  <a:lnTo>
                    <a:pt x="2008733" y="154266"/>
                  </a:lnTo>
                  <a:lnTo>
                    <a:pt x="2022551" y="145097"/>
                  </a:lnTo>
                  <a:lnTo>
                    <a:pt x="2039073" y="141617"/>
                  </a:lnTo>
                  <a:lnTo>
                    <a:pt x="2055139" y="146316"/>
                  </a:lnTo>
                  <a:lnTo>
                    <a:pt x="2067966" y="155346"/>
                  </a:lnTo>
                  <a:lnTo>
                    <a:pt x="2076450" y="167627"/>
                  </a:lnTo>
                  <a:lnTo>
                    <a:pt x="2079523" y="182079"/>
                  </a:lnTo>
                  <a:lnTo>
                    <a:pt x="2079523" y="0"/>
                  </a:lnTo>
                  <a:lnTo>
                    <a:pt x="1963940" y="0"/>
                  </a:lnTo>
                  <a:lnTo>
                    <a:pt x="1963940" y="182079"/>
                  </a:lnTo>
                  <a:lnTo>
                    <a:pt x="1960880" y="198158"/>
                  </a:lnTo>
                  <a:lnTo>
                    <a:pt x="1952383" y="210985"/>
                  </a:lnTo>
                  <a:lnTo>
                    <a:pt x="1939569" y="219481"/>
                  </a:lnTo>
                  <a:lnTo>
                    <a:pt x="1923491" y="222542"/>
                  </a:lnTo>
                  <a:lnTo>
                    <a:pt x="1907425" y="219481"/>
                  </a:lnTo>
                  <a:lnTo>
                    <a:pt x="1894598" y="210985"/>
                  </a:lnTo>
                  <a:lnTo>
                    <a:pt x="1886115" y="198158"/>
                  </a:lnTo>
                  <a:lnTo>
                    <a:pt x="1883041" y="182079"/>
                  </a:lnTo>
                  <a:lnTo>
                    <a:pt x="1886115" y="167220"/>
                  </a:lnTo>
                  <a:lnTo>
                    <a:pt x="1894598" y="154266"/>
                  </a:lnTo>
                  <a:lnTo>
                    <a:pt x="1907425" y="145097"/>
                  </a:lnTo>
                  <a:lnTo>
                    <a:pt x="1923491" y="141617"/>
                  </a:lnTo>
                  <a:lnTo>
                    <a:pt x="1939569" y="145097"/>
                  </a:lnTo>
                  <a:lnTo>
                    <a:pt x="1952383" y="154266"/>
                  </a:lnTo>
                  <a:lnTo>
                    <a:pt x="1960880" y="167220"/>
                  </a:lnTo>
                  <a:lnTo>
                    <a:pt x="1963940" y="182079"/>
                  </a:lnTo>
                  <a:lnTo>
                    <a:pt x="1963940" y="0"/>
                  </a:lnTo>
                  <a:lnTo>
                    <a:pt x="1851253" y="0"/>
                  </a:lnTo>
                  <a:lnTo>
                    <a:pt x="1851253" y="182079"/>
                  </a:lnTo>
                  <a:lnTo>
                    <a:pt x="1848180" y="198158"/>
                  </a:lnTo>
                  <a:lnTo>
                    <a:pt x="1839696" y="210985"/>
                  </a:lnTo>
                  <a:lnTo>
                    <a:pt x="1826882" y="219481"/>
                  </a:lnTo>
                  <a:lnTo>
                    <a:pt x="1810804" y="222542"/>
                  </a:lnTo>
                  <a:lnTo>
                    <a:pt x="1794725" y="219481"/>
                  </a:lnTo>
                  <a:lnTo>
                    <a:pt x="1781911" y="210985"/>
                  </a:lnTo>
                  <a:lnTo>
                    <a:pt x="1773415" y="198158"/>
                  </a:lnTo>
                  <a:lnTo>
                    <a:pt x="1770354" y="182079"/>
                  </a:lnTo>
                  <a:lnTo>
                    <a:pt x="1773415" y="167220"/>
                  </a:lnTo>
                  <a:lnTo>
                    <a:pt x="1781911" y="154266"/>
                  </a:lnTo>
                  <a:lnTo>
                    <a:pt x="1794725" y="145097"/>
                  </a:lnTo>
                  <a:lnTo>
                    <a:pt x="1810804" y="141617"/>
                  </a:lnTo>
                  <a:lnTo>
                    <a:pt x="1826882" y="145097"/>
                  </a:lnTo>
                  <a:lnTo>
                    <a:pt x="1839696" y="154266"/>
                  </a:lnTo>
                  <a:lnTo>
                    <a:pt x="1848180" y="167220"/>
                  </a:lnTo>
                  <a:lnTo>
                    <a:pt x="1851253" y="182079"/>
                  </a:lnTo>
                  <a:lnTo>
                    <a:pt x="1851253" y="0"/>
                  </a:lnTo>
                  <a:lnTo>
                    <a:pt x="1706778" y="0"/>
                  </a:lnTo>
                  <a:lnTo>
                    <a:pt x="1706778" y="358394"/>
                  </a:lnTo>
                  <a:lnTo>
                    <a:pt x="2088197" y="358394"/>
                  </a:lnTo>
                  <a:lnTo>
                    <a:pt x="2183549" y="459549"/>
                  </a:lnTo>
                  <a:lnTo>
                    <a:pt x="2183549" y="358394"/>
                  </a:lnTo>
                  <a:lnTo>
                    <a:pt x="2238451" y="358394"/>
                  </a:lnTo>
                  <a:lnTo>
                    <a:pt x="2238451" y="222542"/>
                  </a:lnTo>
                  <a:lnTo>
                    <a:pt x="2238451" y="141617"/>
                  </a:lnTo>
                  <a:lnTo>
                    <a:pt x="2238451" y="0"/>
                  </a:lnTo>
                  <a:close/>
                </a:path>
              </a:pathLst>
            </a:custGeom>
            <a:solidFill>
              <a:srgbClr val="FFFDF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130277" y="4794075"/>
              <a:ext cx="206511" cy="224825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5004104" y="3941025"/>
              <a:ext cx="1369695" cy="1327785"/>
            </a:xfrm>
            <a:custGeom>
              <a:rect l="l" t="t" r="r" b="b"/>
              <a:pathLst>
                <a:path w="1369695" h="1327785">
                  <a:moveTo>
                    <a:pt x="458851" y="1219047"/>
                  </a:moveTo>
                  <a:lnTo>
                    <a:pt x="450824" y="1177518"/>
                  </a:lnTo>
                  <a:lnTo>
                    <a:pt x="429031" y="1143838"/>
                  </a:lnTo>
                  <a:lnTo>
                    <a:pt x="396913" y="1121257"/>
                  </a:lnTo>
                  <a:lnTo>
                    <a:pt x="357898" y="1113015"/>
                  </a:lnTo>
                  <a:lnTo>
                    <a:pt x="321195" y="1113015"/>
                  </a:lnTo>
                  <a:lnTo>
                    <a:pt x="229425" y="1310297"/>
                  </a:lnTo>
                  <a:lnTo>
                    <a:pt x="220243" y="1290561"/>
                  </a:lnTo>
                  <a:lnTo>
                    <a:pt x="137655" y="1113015"/>
                  </a:lnTo>
                  <a:lnTo>
                    <a:pt x="100939" y="1113015"/>
                  </a:lnTo>
                  <a:lnTo>
                    <a:pt x="62306" y="1121257"/>
                  </a:lnTo>
                  <a:lnTo>
                    <a:pt x="30962" y="1143838"/>
                  </a:lnTo>
                  <a:lnTo>
                    <a:pt x="9956" y="1177518"/>
                  </a:lnTo>
                  <a:lnTo>
                    <a:pt x="2286" y="1219047"/>
                  </a:lnTo>
                  <a:lnTo>
                    <a:pt x="355" y="1268984"/>
                  </a:lnTo>
                  <a:lnTo>
                    <a:pt x="0" y="1327556"/>
                  </a:lnTo>
                  <a:lnTo>
                    <a:pt x="80302" y="1327556"/>
                  </a:lnTo>
                  <a:lnTo>
                    <a:pt x="80302" y="1290561"/>
                  </a:lnTo>
                  <a:lnTo>
                    <a:pt x="105537" y="1290561"/>
                  </a:lnTo>
                  <a:lnTo>
                    <a:pt x="105537" y="1327556"/>
                  </a:lnTo>
                  <a:lnTo>
                    <a:pt x="355612" y="1327556"/>
                  </a:lnTo>
                  <a:lnTo>
                    <a:pt x="355612" y="1310297"/>
                  </a:lnTo>
                  <a:lnTo>
                    <a:pt x="355612" y="1290561"/>
                  </a:lnTo>
                  <a:lnTo>
                    <a:pt x="380847" y="1290561"/>
                  </a:lnTo>
                  <a:lnTo>
                    <a:pt x="380847" y="1327556"/>
                  </a:lnTo>
                  <a:lnTo>
                    <a:pt x="456552" y="1327556"/>
                  </a:lnTo>
                  <a:lnTo>
                    <a:pt x="456780" y="1290561"/>
                  </a:lnTo>
                  <a:lnTo>
                    <a:pt x="456920" y="1268984"/>
                  </a:lnTo>
                  <a:lnTo>
                    <a:pt x="457708" y="1236306"/>
                  </a:lnTo>
                  <a:lnTo>
                    <a:pt x="458495" y="1222133"/>
                  </a:lnTo>
                  <a:lnTo>
                    <a:pt x="458851" y="1219047"/>
                  </a:lnTo>
                  <a:close/>
                </a:path>
                <a:path w="1369695" h="1327785">
                  <a:moveTo>
                    <a:pt x="881646" y="234556"/>
                  </a:moveTo>
                  <a:lnTo>
                    <a:pt x="877785" y="232613"/>
                  </a:lnTo>
                  <a:lnTo>
                    <a:pt x="868146" y="232613"/>
                  </a:lnTo>
                  <a:lnTo>
                    <a:pt x="847813" y="236702"/>
                  </a:lnTo>
                  <a:lnTo>
                    <a:pt x="831265" y="247878"/>
                  </a:lnTo>
                  <a:lnTo>
                    <a:pt x="820153" y="264515"/>
                  </a:lnTo>
                  <a:lnTo>
                    <a:pt x="816089" y="284949"/>
                  </a:lnTo>
                  <a:lnTo>
                    <a:pt x="816089" y="379945"/>
                  </a:lnTo>
                  <a:lnTo>
                    <a:pt x="870077" y="379945"/>
                  </a:lnTo>
                  <a:lnTo>
                    <a:pt x="870077" y="281076"/>
                  </a:lnTo>
                  <a:lnTo>
                    <a:pt x="870800" y="268363"/>
                  </a:lnTo>
                  <a:lnTo>
                    <a:pt x="872972" y="256362"/>
                  </a:lnTo>
                  <a:lnTo>
                    <a:pt x="876579" y="245097"/>
                  </a:lnTo>
                  <a:lnTo>
                    <a:pt x="881646" y="234556"/>
                  </a:lnTo>
                  <a:close/>
                </a:path>
                <a:path w="1369695" h="1327785">
                  <a:moveTo>
                    <a:pt x="898994" y="182219"/>
                  </a:moveTo>
                  <a:lnTo>
                    <a:pt x="896620" y="170014"/>
                  </a:lnTo>
                  <a:lnTo>
                    <a:pt x="890079" y="160159"/>
                  </a:lnTo>
                  <a:lnTo>
                    <a:pt x="880287" y="153593"/>
                  </a:lnTo>
                  <a:lnTo>
                    <a:pt x="868146" y="151193"/>
                  </a:lnTo>
                  <a:lnTo>
                    <a:pt x="856005" y="153593"/>
                  </a:lnTo>
                  <a:lnTo>
                    <a:pt x="846213" y="160159"/>
                  </a:lnTo>
                  <a:lnTo>
                    <a:pt x="839673" y="170014"/>
                  </a:lnTo>
                  <a:lnTo>
                    <a:pt x="837298" y="182219"/>
                  </a:lnTo>
                  <a:lnTo>
                    <a:pt x="839673" y="194729"/>
                  </a:lnTo>
                  <a:lnTo>
                    <a:pt x="846213" y="205232"/>
                  </a:lnTo>
                  <a:lnTo>
                    <a:pt x="856005" y="212471"/>
                  </a:lnTo>
                  <a:lnTo>
                    <a:pt x="868146" y="215176"/>
                  </a:lnTo>
                  <a:lnTo>
                    <a:pt x="880287" y="212471"/>
                  </a:lnTo>
                  <a:lnTo>
                    <a:pt x="890079" y="205232"/>
                  </a:lnTo>
                  <a:lnTo>
                    <a:pt x="896620" y="194729"/>
                  </a:lnTo>
                  <a:lnTo>
                    <a:pt x="898994" y="182219"/>
                  </a:lnTo>
                  <a:close/>
                </a:path>
                <a:path w="1369695" h="1327785">
                  <a:moveTo>
                    <a:pt x="981913" y="209359"/>
                  </a:moveTo>
                  <a:lnTo>
                    <a:pt x="976122" y="207416"/>
                  </a:lnTo>
                  <a:lnTo>
                    <a:pt x="968413" y="205473"/>
                  </a:lnTo>
                  <a:lnTo>
                    <a:pt x="960704" y="205473"/>
                  </a:lnTo>
                  <a:lnTo>
                    <a:pt x="932167" y="211569"/>
                  </a:lnTo>
                  <a:lnTo>
                    <a:pt x="908875" y="228015"/>
                  </a:lnTo>
                  <a:lnTo>
                    <a:pt x="893178" y="252095"/>
                  </a:lnTo>
                  <a:lnTo>
                    <a:pt x="887425" y="281076"/>
                  </a:lnTo>
                  <a:lnTo>
                    <a:pt x="887425" y="414832"/>
                  </a:lnTo>
                  <a:lnTo>
                    <a:pt x="968413" y="414832"/>
                  </a:lnTo>
                  <a:lnTo>
                    <a:pt x="968463" y="264515"/>
                  </a:lnTo>
                  <a:lnTo>
                    <a:pt x="969162" y="251066"/>
                  </a:lnTo>
                  <a:lnTo>
                    <a:pt x="971550" y="236740"/>
                  </a:lnTo>
                  <a:lnTo>
                    <a:pt x="975741" y="222770"/>
                  </a:lnTo>
                  <a:lnTo>
                    <a:pt x="981913" y="209359"/>
                  </a:lnTo>
                  <a:close/>
                </a:path>
                <a:path w="1369695" h="1327785">
                  <a:moveTo>
                    <a:pt x="1006983" y="141503"/>
                  </a:moveTo>
                  <a:lnTo>
                    <a:pt x="1003274" y="122783"/>
                  </a:lnTo>
                  <a:lnTo>
                    <a:pt x="993241" y="108064"/>
                  </a:lnTo>
                  <a:lnTo>
                    <a:pt x="978509" y="98437"/>
                  </a:lnTo>
                  <a:lnTo>
                    <a:pt x="960704" y="94983"/>
                  </a:lnTo>
                  <a:lnTo>
                    <a:pt x="942898" y="98437"/>
                  </a:lnTo>
                  <a:lnTo>
                    <a:pt x="928166" y="108064"/>
                  </a:lnTo>
                  <a:lnTo>
                    <a:pt x="918133" y="122783"/>
                  </a:lnTo>
                  <a:lnTo>
                    <a:pt x="914425" y="141503"/>
                  </a:lnTo>
                  <a:lnTo>
                    <a:pt x="918133" y="159410"/>
                  </a:lnTo>
                  <a:lnTo>
                    <a:pt x="928166" y="174218"/>
                  </a:lnTo>
                  <a:lnTo>
                    <a:pt x="942898" y="184302"/>
                  </a:lnTo>
                  <a:lnTo>
                    <a:pt x="960704" y="188036"/>
                  </a:lnTo>
                  <a:lnTo>
                    <a:pt x="978509" y="184302"/>
                  </a:lnTo>
                  <a:lnTo>
                    <a:pt x="993241" y="174218"/>
                  </a:lnTo>
                  <a:lnTo>
                    <a:pt x="1003274" y="159410"/>
                  </a:lnTo>
                  <a:lnTo>
                    <a:pt x="1006983" y="141503"/>
                  </a:lnTo>
                  <a:close/>
                </a:path>
                <a:path w="1369695" h="1327785">
                  <a:moveTo>
                    <a:pt x="1161237" y="69786"/>
                  </a:moveTo>
                  <a:lnTo>
                    <a:pt x="1155839" y="42519"/>
                  </a:lnTo>
                  <a:lnTo>
                    <a:pt x="1141234" y="20345"/>
                  </a:lnTo>
                  <a:lnTo>
                    <a:pt x="1119746" y="5448"/>
                  </a:lnTo>
                  <a:lnTo>
                    <a:pt x="1093749" y="0"/>
                  </a:lnTo>
                  <a:lnTo>
                    <a:pt x="1066634" y="5448"/>
                  </a:lnTo>
                  <a:lnTo>
                    <a:pt x="1044575" y="20345"/>
                  </a:lnTo>
                  <a:lnTo>
                    <a:pt x="1029754" y="42519"/>
                  </a:lnTo>
                  <a:lnTo>
                    <a:pt x="1024331" y="69786"/>
                  </a:lnTo>
                  <a:lnTo>
                    <a:pt x="1029754" y="97040"/>
                  </a:lnTo>
                  <a:lnTo>
                    <a:pt x="1044575" y="119214"/>
                  </a:lnTo>
                  <a:lnTo>
                    <a:pt x="1066634" y="134112"/>
                  </a:lnTo>
                  <a:lnTo>
                    <a:pt x="1093749" y="139573"/>
                  </a:lnTo>
                  <a:lnTo>
                    <a:pt x="1119746" y="134112"/>
                  </a:lnTo>
                  <a:lnTo>
                    <a:pt x="1141234" y="119214"/>
                  </a:lnTo>
                  <a:lnTo>
                    <a:pt x="1155839" y="97040"/>
                  </a:lnTo>
                  <a:lnTo>
                    <a:pt x="1161237" y="69786"/>
                  </a:lnTo>
                  <a:close/>
                </a:path>
                <a:path w="1369695" h="1327785">
                  <a:moveTo>
                    <a:pt x="1201724" y="265569"/>
                  </a:moveTo>
                  <a:lnTo>
                    <a:pt x="1192999" y="223253"/>
                  </a:lnTo>
                  <a:lnTo>
                    <a:pt x="1169428" y="188760"/>
                  </a:lnTo>
                  <a:lnTo>
                    <a:pt x="1135024" y="165531"/>
                  </a:lnTo>
                  <a:lnTo>
                    <a:pt x="1093749" y="157010"/>
                  </a:lnTo>
                  <a:lnTo>
                    <a:pt x="1051661" y="165531"/>
                  </a:lnTo>
                  <a:lnTo>
                    <a:pt x="1017346" y="188760"/>
                  </a:lnTo>
                  <a:lnTo>
                    <a:pt x="994232" y="223253"/>
                  </a:lnTo>
                  <a:lnTo>
                    <a:pt x="985774" y="265569"/>
                  </a:lnTo>
                  <a:lnTo>
                    <a:pt x="985774" y="459422"/>
                  </a:lnTo>
                  <a:lnTo>
                    <a:pt x="1201724" y="459422"/>
                  </a:lnTo>
                  <a:lnTo>
                    <a:pt x="1201724" y="265569"/>
                  </a:lnTo>
                  <a:close/>
                </a:path>
                <a:path w="1369695" h="1327785">
                  <a:moveTo>
                    <a:pt x="1271143" y="141503"/>
                  </a:moveTo>
                  <a:lnTo>
                    <a:pt x="1267447" y="122783"/>
                  </a:lnTo>
                  <a:lnTo>
                    <a:pt x="1257414" y="108064"/>
                  </a:lnTo>
                  <a:lnTo>
                    <a:pt x="1242669" y="98437"/>
                  </a:lnTo>
                  <a:lnTo>
                    <a:pt x="1224864" y="94983"/>
                  </a:lnTo>
                  <a:lnTo>
                    <a:pt x="1207058" y="98437"/>
                  </a:lnTo>
                  <a:lnTo>
                    <a:pt x="1192326" y="108064"/>
                  </a:lnTo>
                  <a:lnTo>
                    <a:pt x="1182293" y="122783"/>
                  </a:lnTo>
                  <a:lnTo>
                    <a:pt x="1178598" y="141503"/>
                  </a:lnTo>
                  <a:lnTo>
                    <a:pt x="1182293" y="159410"/>
                  </a:lnTo>
                  <a:lnTo>
                    <a:pt x="1192326" y="174218"/>
                  </a:lnTo>
                  <a:lnTo>
                    <a:pt x="1207058" y="184302"/>
                  </a:lnTo>
                  <a:lnTo>
                    <a:pt x="1224864" y="188036"/>
                  </a:lnTo>
                  <a:lnTo>
                    <a:pt x="1242669" y="184302"/>
                  </a:lnTo>
                  <a:lnTo>
                    <a:pt x="1257414" y="174218"/>
                  </a:lnTo>
                  <a:lnTo>
                    <a:pt x="1267447" y="159410"/>
                  </a:lnTo>
                  <a:lnTo>
                    <a:pt x="1271143" y="141503"/>
                  </a:lnTo>
                  <a:close/>
                </a:path>
                <a:path w="1369695" h="1327785">
                  <a:moveTo>
                    <a:pt x="1300073" y="281076"/>
                  </a:moveTo>
                  <a:lnTo>
                    <a:pt x="1294015" y="252095"/>
                  </a:lnTo>
                  <a:lnTo>
                    <a:pt x="1277658" y="228015"/>
                  </a:lnTo>
                  <a:lnTo>
                    <a:pt x="1253705" y="211569"/>
                  </a:lnTo>
                  <a:lnTo>
                    <a:pt x="1224864" y="205473"/>
                  </a:lnTo>
                  <a:lnTo>
                    <a:pt x="1217155" y="205473"/>
                  </a:lnTo>
                  <a:lnTo>
                    <a:pt x="1211376" y="207416"/>
                  </a:lnTo>
                  <a:lnTo>
                    <a:pt x="1203655" y="209359"/>
                  </a:lnTo>
                  <a:lnTo>
                    <a:pt x="1216406" y="251066"/>
                  </a:lnTo>
                  <a:lnTo>
                    <a:pt x="1217155" y="414832"/>
                  </a:lnTo>
                  <a:lnTo>
                    <a:pt x="1300073" y="414832"/>
                  </a:lnTo>
                  <a:lnTo>
                    <a:pt x="1300073" y="281076"/>
                  </a:lnTo>
                  <a:close/>
                </a:path>
                <a:path w="1369695" h="1327785">
                  <a:moveTo>
                    <a:pt x="1350200" y="182219"/>
                  </a:moveTo>
                  <a:lnTo>
                    <a:pt x="1347520" y="170014"/>
                  </a:lnTo>
                  <a:lnTo>
                    <a:pt x="1340319" y="160159"/>
                  </a:lnTo>
                  <a:lnTo>
                    <a:pt x="1329867" y="153593"/>
                  </a:lnTo>
                  <a:lnTo>
                    <a:pt x="1317421" y="151193"/>
                  </a:lnTo>
                  <a:lnTo>
                    <a:pt x="1305280" y="153593"/>
                  </a:lnTo>
                  <a:lnTo>
                    <a:pt x="1295488" y="160159"/>
                  </a:lnTo>
                  <a:lnTo>
                    <a:pt x="1288948" y="170014"/>
                  </a:lnTo>
                  <a:lnTo>
                    <a:pt x="1286573" y="182219"/>
                  </a:lnTo>
                  <a:lnTo>
                    <a:pt x="1288948" y="194729"/>
                  </a:lnTo>
                  <a:lnTo>
                    <a:pt x="1295488" y="205232"/>
                  </a:lnTo>
                  <a:lnTo>
                    <a:pt x="1305280" y="212471"/>
                  </a:lnTo>
                  <a:lnTo>
                    <a:pt x="1317421" y="215176"/>
                  </a:lnTo>
                  <a:lnTo>
                    <a:pt x="1329867" y="212471"/>
                  </a:lnTo>
                  <a:lnTo>
                    <a:pt x="1340319" y="205232"/>
                  </a:lnTo>
                  <a:lnTo>
                    <a:pt x="1347520" y="194729"/>
                  </a:lnTo>
                  <a:lnTo>
                    <a:pt x="1350200" y="182219"/>
                  </a:lnTo>
                  <a:close/>
                </a:path>
                <a:path w="1369695" h="1327785">
                  <a:moveTo>
                    <a:pt x="1369491" y="284949"/>
                  </a:moveTo>
                  <a:lnTo>
                    <a:pt x="1365415" y="264515"/>
                  </a:lnTo>
                  <a:lnTo>
                    <a:pt x="1354302" y="247878"/>
                  </a:lnTo>
                  <a:lnTo>
                    <a:pt x="1337767" y="236702"/>
                  </a:lnTo>
                  <a:lnTo>
                    <a:pt x="1317421" y="232613"/>
                  </a:lnTo>
                  <a:lnTo>
                    <a:pt x="1307782" y="232613"/>
                  </a:lnTo>
                  <a:lnTo>
                    <a:pt x="1303921" y="234556"/>
                  </a:lnTo>
                  <a:lnTo>
                    <a:pt x="1308989" y="245097"/>
                  </a:lnTo>
                  <a:lnTo>
                    <a:pt x="1312608" y="256362"/>
                  </a:lnTo>
                  <a:lnTo>
                    <a:pt x="1314767" y="268363"/>
                  </a:lnTo>
                  <a:lnTo>
                    <a:pt x="1315491" y="281076"/>
                  </a:lnTo>
                  <a:lnTo>
                    <a:pt x="1315491" y="379945"/>
                  </a:lnTo>
                  <a:lnTo>
                    <a:pt x="1369491" y="379945"/>
                  </a:lnTo>
                  <a:lnTo>
                    <a:pt x="1369491" y="284949"/>
                  </a:lnTo>
                  <a:close/>
                </a:path>
              </a:pathLst>
            </a:custGeom>
            <a:solidFill>
              <a:srgbClr val="FFFDFD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2105548" y="1076499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长发女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性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905218" y="4115343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忙碌的都市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人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174644" y="1076499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经常旅行的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人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774594" y="4115343"/>
            <a:ext cx="20256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对头发保养有要求的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人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1" name="object 4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目标用户群体</a:t>
            </a:r>
          </a:p>
        </p:txBody>
      </p:sp>
      <p:sp>
        <p:nvSpPr>
          <p:cNvPr id="42" name="object 42"/>
          <p:cNvSpPr txBox="1"/>
          <p:nvPr/>
        </p:nvSpPr>
        <p:spPr>
          <a:xfrm>
            <a:off x="8084587" y="1500906"/>
            <a:ext cx="3282950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对于时间紧迫的都市人来说，电动干发帽提供了快速、便捷的干发解决方案。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937875" y="1500906"/>
            <a:ext cx="3454400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69315" marR="5080" indent="-85725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长发女性通常需要花费更多时间吹干头发，</a:t>
            </a:r>
            <a:r>
              <a:rPr sz="1350" spc="-50">
                <a:solidFill>
                  <a:srgbClr val="02000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电动干发帽可大大缩短干发时间。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8084587" y="4547045"/>
            <a:ext cx="3282950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电动干发帽对头发的损伤较小，适合对头发保养有要求的人使用。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937875" y="4547045"/>
            <a:ext cx="3454400" cy="60198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45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电动干发帽轻便、便携的特点使其成为旅行</a:t>
            </a:r>
            <a:endParaRPr sz="1350">
              <a:latin typeface="微软雅黑"/>
              <a:cs typeface="微软雅黑"/>
            </a:endParaRPr>
          </a:p>
          <a:p>
            <a:pPr marL="2240915">
              <a:lnSpc>
                <a:spcPct val="100000"/>
              </a:lnSpc>
              <a:spcBef>
                <a:spcPts val="650"/>
              </a:spcBef>
            </a:pPr>
            <a:r>
              <a:rPr sz="1350" spc="-10">
                <a:solidFill>
                  <a:srgbClr val="020000"/>
                </a:solidFill>
                <a:latin typeface="微软雅黑"/>
                <a:cs typeface="微软雅黑"/>
              </a:rPr>
              <a:t>者的理想选择。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632" y="1894922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CB3600"/>
                </a:solidFill>
                <a:latin typeface="微软雅黑"/>
                <a:cs typeface="微软雅黑"/>
              </a:rPr>
              <a:t>02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3283428"/>
            <a:ext cx="2311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5">
                <a:solidFill>
                  <a:srgbClr val="982800"/>
                </a:solidFill>
              </a:rPr>
              <a:t>市场分析</a:t>
            </a:r>
            <a:endParaRPr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218873" y="1354847"/>
            <a:ext cx="638810" cy="638810"/>
          </a:xfrm>
          <a:custGeom>
            <a:rect l="l" t="t" r="r" b="b"/>
            <a:pathLst>
              <a:path w="638810" h="638810">
                <a:moveTo>
                  <a:pt x="638766" y="319383"/>
                </a:moveTo>
                <a:lnTo>
                  <a:pt x="0" y="319383"/>
                </a:lnTo>
                <a:lnTo>
                  <a:pt x="3463" y="272186"/>
                </a:lnTo>
                <a:lnTo>
                  <a:pt x="13523" y="227140"/>
                </a:lnTo>
                <a:lnTo>
                  <a:pt x="29685" y="184738"/>
                </a:lnTo>
                <a:lnTo>
                  <a:pt x="51455" y="145475"/>
                </a:lnTo>
                <a:lnTo>
                  <a:pt x="78340" y="109843"/>
                </a:lnTo>
                <a:lnTo>
                  <a:pt x="109845" y="78338"/>
                </a:lnTo>
                <a:lnTo>
                  <a:pt x="145477" y="51454"/>
                </a:lnTo>
                <a:lnTo>
                  <a:pt x="184740" y="29684"/>
                </a:lnTo>
                <a:lnTo>
                  <a:pt x="227143" y="13522"/>
                </a:lnTo>
                <a:lnTo>
                  <a:pt x="272191" y="3462"/>
                </a:lnTo>
                <a:lnTo>
                  <a:pt x="319383" y="0"/>
                </a:lnTo>
                <a:lnTo>
                  <a:pt x="366580" y="3463"/>
                </a:lnTo>
                <a:lnTo>
                  <a:pt x="411625" y="13522"/>
                </a:lnTo>
                <a:lnTo>
                  <a:pt x="454027" y="29684"/>
                </a:lnTo>
                <a:lnTo>
                  <a:pt x="493290" y="51454"/>
                </a:lnTo>
                <a:lnTo>
                  <a:pt x="528922" y="78339"/>
                </a:lnTo>
                <a:lnTo>
                  <a:pt x="560427" y="109844"/>
                </a:lnTo>
                <a:lnTo>
                  <a:pt x="587311" y="145475"/>
                </a:lnTo>
                <a:lnTo>
                  <a:pt x="609081" y="184739"/>
                </a:lnTo>
                <a:lnTo>
                  <a:pt x="625243" y="227141"/>
                </a:lnTo>
                <a:lnTo>
                  <a:pt x="635303" y="272187"/>
                </a:lnTo>
                <a:lnTo>
                  <a:pt x="638766" y="319383"/>
                </a:lnTo>
                <a:close/>
              </a:path>
              <a:path w="638810" h="638810">
                <a:moveTo>
                  <a:pt x="319383" y="638765"/>
                </a:moveTo>
                <a:lnTo>
                  <a:pt x="272187" y="635302"/>
                </a:lnTo>
                <a:lnTo>
                  <a:pt x="227141" y="625242"/>
                </a:lnTo>
                <a:lnTo>
                  <a:pt x="184739" y="609081"/>
                </a:lnTo>
                <a:lnTo>
                  <a:pt x="145475" y="587310"/>
                </a:lnTo>
                <a:lnTo>
                  <a:pt x="109844" y="560426"/>
                </a:lnTo>
                <a:lnTo>
                  <a:pt x="78339" y="528921"/>
                </a:lnTo>
                <a:lnTo>
                  <a:pt x="51454" y="493289"/>
                </a:lnTo>
                <a:lnTo>
                  <a:pt x="29684" y="454026"/>
                </a:lnTo>
                <a:lnTo>
                  <a:pt x="13522" y="411624"/>
                </a:lnTo>
                <a:lnTo>
                  <a:pt x="3462" y="366578"/>
                </a:lnTo>
                <a:lnTo>
                  <a:pt x="0" y="319382"/>
                </a:lnTo>
                <a:lnTo>
                  <a:pt x="638766" y="319383"/>
                </a:lnTo>
                <a:lnTo>
                  <a:pt x="635303" y="366578"/>
                </a:lnTo>
                <a:lnTo>
                  <a:pt x="625243" y="411624"/>
                </a:lnTo>
                <a:lnTo>
                  <a:pt x="609081" y="454026"/>
                </a:lnTo>
                <a:lnTo>
                  <a:pt x="587311" y="493290"/>
                </a:lnTo>
                <a:lnTo>
                  <a:pt x="560426" y="528921"/>
                </a:lnTo>
                <a:lnTo>
                  <a:pt x="528921" y="560426"/>
                </a:lnTo>
                <a:lnTo>
                  <a:pt x="493290" y="587311"/>
                </a:lnTo>
                <a:lnTo>
                  <a:pt x="454026" y="609081"/>
                </a:lnTo>
                <a:lnTo>
                  <a:pt x="411625" y="625243"/>
                </a:lnTo>
                <a:lnTo>
                  <a:pt x="366579" y="635302"/>
                </a:lnTo>
                <a:lnTo>
                  <a:pt x="319383" y="638765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20474" y="2017662"/>
            <a:ext cx="4025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干发产品市场规模不断扩大，消费者需求日益多</a:t>
            </a:r>
            <a:r>
              <a:rPr sz="1500" spc="-20">
                <a:latin typeface="微软雅黑"/>
                <a:cs typeface="微软雅黑"/>
              </a:rPr>
              <a:t>样化。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376219" y="1495046"/>
            <a:ext cx="324485" cy="358775"/>
          </a:xfrm>
          <a:custGeom>
            <a:rect l="l" t="t" r="r" b="b"/>
            <a:pathLst>
              <a:path w="324485" h="358775">
                <a:moveTo>
                  <a:pt x="173731" y="42803"/>
                </a:moveTo>
                <a:lnTo>
                  <a:pt x="153852" y="42803"/>
                </a:lnTo>
                <a:lnTo>
                  <a:pt x="153852" y="34535"/>
                </a:lnTo>
                <a:lnTo>
                  <a:pt x="150598" y="28736"/>
                </a:lnTo>
                <a:lnTo>
                  <a:pt x="143438" y="20920"/>
                </a:lnTo>
                <a:lnTo>
                  <a:pt x="136278" y="14055"/>
                </a:lnTo>
                <a:lnTo>
                  <a:pt x="133024" y="11107"/>
                </a:lnTo>
                <a:lnTo>
                  <a:pt x="132716" y="0"/>
                </a:lnTo>
                <a:lnTo>
                  <a:pt x="191536" y="0"/>
                </a:lnTo>
                <a:lnTo>
                  <a:pt x="191141" y="11527"/>
                </a:lnTo>
                <a:lnTo>
                  <a:pt x="187613" y="14478"/>
                </a:lnTo>
                <a:lnTo>
                  <a:pt x="179853" y="21376"/>
                </a:lnTo>
                <a:lnTo>
                  <a:pt x="172093" y="29287"/>
                </a:lnTo>
                <a:lnTo>
                  <a:pt x="168566" y="35277"/>
                </a:lnTo>
                <a:lnTo>
                  <a:pt x="168566" y="42767"/>
                </a:lnTo>
                <a:lnTo>
                  <a:pt x="173215" y="42767"/>
                </a:lnTo>
                <a:lnTo>
                  <a:pt x="173731" y="42803"/>
                </a:lnTo>
                <a:close/>
              </a:path>
              <a:path w="324485" h="358775">
                <a:moveTo>
                  <a:pt x="323582" y="312233"/>
                </a:moveTo>
                <a:lnTo>
                  <a:pt x="493" y="312233"/>
                </a:lnTo>
                <a:lnTo>
                  <a:pt x="493" y="290364"/>
                </a:lnTo>
                <a:lnTo>
                  <a:pt x="0" y="288021"/>
                </a:lnTo>
                <a:lnTo>
                  <a:pt x="1725" y="280693"/>
                </a:lnTo>
                <a:lnTo>
                  <a:pt x="10481" y="267928"/>
                </a:lnTo>
                <a:lnTo>
                  <a:pt x="31077" y="249274"/>
                </a:lnTo>
                <a:lnTo>
                  <a:pt x="51966" y="220014"/>
                </a:lnTo>
                <a:lnTo>
                  <a:pt x="61394" y="180096"/>
                </a:lnTo>
                <a:lnTo>
                  <a:pt x="63796" y="136096"/>
                </a:lnTo>
                <a:lnTo>
                  <a:pt x="63617" y="94594"/>
                </a:lnTo>
                <a:lnTo>
                  <a:pt x="77244" y="65099"/>
                </a:lnTo>
                <a:lnTo>
                  <a:pt x="107236" y="49662"/>
                </a:lnTo>
                <a:lnTo>
                  <a:pt x="137228" y="43741"/>
                </a:lnTo>
                <a:lnTo>
                  <a:pt x="150860" y="42779"/>
                </a:lnTo>
                <a:lnTo>
                  <a:pt x="153852" y="42779"/>
                </a:lnTo>
                <a:lnTo>
                  <a:pt x="173731" y="42803"/>
                </a:lnTo>
                <a:lnTo>
                  <a:pt x="186910" y="43741"/>
                </a:lnTo>
                <a:lnTo>
                  <a:pt x="216863" y="49662"/>
                </a:lnTo>
                <a:lnTo>
                  <a:pt x="246836" y="65099"/>
                </a:lnTo>
                <a:lnTo>
                  <a:pt x="260463" y="94607"/>
                </a:lnTo>
                <a:lnTo>
                  <a:pt x="260279" y="136107"/>
                </a:lnTo>
                <a:lnTo>
                  <a:pt x="262685" y="180101"/>
                </a:lnTo>
                <a:lnTo>
                  <a:pt x="272116" y="220017"/>
                </a:lnTo>
                <a:lnTo>
                  <a:pt x="293013" y="249285"/>
                </a:lnTo>
                <a:lnTo>
                  <a:pt x="313600" y="267938"/>
                </a:lnTo>
                <a:lnTo>
                  <a:pt x="322352" y="280699"/>
                </a:lnTo>
                <a:lnTo>
                  <a:pt x="324076" y="288023"/>
                </a:lnTo>
                <a:lnTo>
                  <a:pt x="323582" y="290364"/>
                </a:lnTo>
                <a:lnTo>
                  <a:pt x="323582" y="312233"/>
                </a:lnTo>
                <a:close/>
              </a:path>
              <a:path w="324485" h="358775">
                <a:moveTo>
                  <a:pt x="198861" y="323924"/>
                </a:moveTo>
                <a:lnTo>
                  <a:pt x="136854" y="323924"/>
                </a:lnTo>
                <a:lnTo>
                  <a:pt x="187398" y="323711"/>
                </a:lnTo>
                <a:lnTo>
                  <a:pt x="198885" y="323821"/>
                </a:lnTo>
                <a:close/>
              </a:path>
              <a:path w="324485" h="358775">
                <a:moveTo>
                  <a:pt x="162125" y="358368"/>
                </a:moveTo>
                <a:lnTo>
                  <a:pt x="147818" y="355304"/>
                </a:lnTo>
                <a:lnTo>
                  <a:pt x="136134" y="347318"/>
                </a:lnTo>
                <a:lnTo>
                  <a:pt x="128256" y="336221"/>
                </a:lnTo>
                <a:lnTo>
                  <a:pt x="125367" y="323821"/>
                </a:lnTo>
                <a:lnTo>
                  <a:pt x="198861" y="323924"/>
                </a:lnTo>
                <a:lnTo>
                  <a:pt x="195996" y="336221"/>
                </a:lnTo>
                <a:lnTo>
                  <a:pt x="188118" y="347318"/>
                </a:lnTo>
                <a:lnTo>
                  <a:pt x="176434" y="355304"/>
                </a:lnTo>
                <a:lnTo>
                  <a:pt x="162125" y="35836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1218873" y="3134852"/>
            <a:ext cx="638810" cy="638810"/>
            <a:chOff x="1218873" y="3134852"/>
            <a:chExt cx="638810" cy="638810"/>
          </a:xfrm>
        </p:grpSpPr>
        <p:sp>
          <p:nvSpPr>
            <p:cNvPr id="6" name="object 6"/>
            <p:cNvSpPr/>
            <p:nvPr/>
          </p:nvSpPr>
          <p:spPr>
            <a:xfrm>
              <a:off x="1218873" y="3134852"/>
              <a:ext cx="638810" cy="638810"/>
            </a:xfrm>
            <a:custGeom>
              <a:rect l="l" t="t" r="r" b="b"/>
              <a:pathLst>
                <a:path w="638810" h="638810">
                  <a:moveTo>
                    <a:pt x="638765" y="319383"/>
                  </a:moveTo>
                  <a:lnTo>
                    <a:pt x="0" y="319383"/>
                  </a:lnTo>
                  <a:lnTo>
                    <a:pt x="3463" y="272186"/>
                  </a:lnTo>
                  <a:lnTo>
                    <a:pt x="13523" y="227140"/>
                  </a:lnTo>
                  <a:lnTo>
                    <a:pt x="29685" y="184738"/>
                  </a:lnTo>
                  <a:lnTo>
                    <a:pt x="51455" y="145475"/>
                  </a:lnTo>
                  <a:lnTo>
                    <a:pt x="78340" y="109843"/>
                  </a:lnTo>
                  <a:lnTo>
                    <a:pt x="109845" y="78338"/>
                  </a:lnTo>
                  <a:lnTo>
                    <a:pt x="145477" y="51454"/>
                  </a:lnTo>
                  <a:lnTo>
                    <a:pt x="184741" y="29683"/>
                  </a:lnTo>
                  <a:lnTo>
                    <a:pt x="227144" y="13522"/>
                  </a:lnTo>
                  <a:lnTo>
                    <a:pt x="272194" y="3462"/>
                  </a:lnTo>
                  <a:lnTo>
                    <a:pt x="319383" y="0"/>
                  </a:lnTo>
                  <a:lnTo>
                    <a:pt x="366581" y="3463"/>
                  </a:lnTo>
                  <a:lnTo>
                    <a:pt x="411626" y="13522"/>
                  </a:lnTo>
                  <a:lnTo>
                    <a:pt x="454027" y="29684"/>
                  </a:lnTo>
                  <a:lnTo>
                    <a:pt x="493291" y="51454"/>
                  </a:lnTo>
                  <a:lnTo>
                    <a:pt x="528922" y="78339"/>
                  </a:lnTo>
                  <a:lnTo>
                    <a:pt x="560427" y="109844"/>
                  </a:lnTo>
                  <a:lnTo>
                    <a:pt x="587311" y="145476"/>
                  </a:lnTo>
                  <a:lnTo>
                    <a:pt x="609082" y="184739"/>
                  </a:lnTo>
                  <a:lnTo>
                    <a:pt x="625243" y="227141"/>
                  </a:lnTo>
                  <a:lnTo>
                    <a:pt x="635303" y="272187"/>
                  </a:lnTo>
                  <a:lnTo>
                    <a:pt x="638765" y="319383"/>
                  </a:lnTo>
                  <a:close/>
                </a:path>
                <a:path w="638810" h="638810">
                  <a:moveTo>
                    <a:pt x="319383" y="638765"/>
                  </a:moveTo>
                  <a:lnTo>
                    <a:pt x="272187" y="635302"/>
                  </a:lnTo>
                  <a:lnTo>
                    <a:pt x="227141" y="625242"/>
                  </a:lnTo>
                  <a:lnTo>
                    <a:pt x="184739" y="609080"/>
                  </a:lnTo>
                  <a:lnTo>
                    <a:pt x="145475" y="587310"/>
                  </a:lnTo>
                  <a:lnTo>
                    <a:pt x="109844" y="560425"/>
                  </a:lnTo>
                  <a:lnTo>
                    <a:pt x="78339" y="528920"/>
                  </a:lnTo>
                  <a:lnTo>
                    <a:pt x="51454" y="493289"/>
                  </a:lnTo>
                  <a:lnTo>
                    <a:pt x="29684" y="454026"/>
                  </a:lnTo>
                  <a:lnTo>
                    <a:pt x="13522" y="411624"/>
                  </a:lnTo>
                  <a:lnTo>
                    <a:pt x="3462" y="366578"/>
                  </a:lnTo>
                  <a:lnTo>
                    <a:pt x="0" y="319382"/>
                  </a:lnTo>
                  <a:lnTo>
                    <a:pt x="638765" y="319383"/>
                  </a:lnTo>
                  <a:lnTo>
                    <a:pt x="635303" y="366578"/>
                  </a:lnTo>
                  <a:lnTo>
                    <a:pt x="625243" y="411624"/>
                  </a:lnTo>
                  <a:lnTo>
                    <a:pt x="609081" y="454026"/>
                  </a:lnTo>
                  <a:lnTo>
                    <a:pt x="587311" y="493289"/>
                  </a:lnTo>
                  <a:lnTo>
                    <a:pt x="560426" y="528921"/>
                  </a:lnTo>
                  <a:lnTo>
                    <a:pt x="528921" y="560426"/>
                  </a:lnTo>
                  <a:lnTo>
                    <a:pt x="493290" y="587310"/>
                  </a:lnTo>
                  <a:lnTo>
                    <a:pt x="454026" y="609081"/>
                  </a:lnTo>
                  <a:lnTo>
                    <a:pt x="411625" y="625243"/>
                  </a:lnTo>
                  <a:lnTo>
                    <a:pt x="366579" y="635302"/>
                  </a:lnTo>
                  <a:lnTo>
                    <a:pt x="319383" y="638765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358514" y="3274493"/>
              <a:ext cx="360045" cy="360045"/>
            </a:xfrm>
            <a:custGeom>
              <a:rect l="l" t="t" r="r" b="b"/>
              <a:pathLst>
                <a:path w="360044" h="360045">
                  <a:moveTo>
                    <a:pt x="323536" y="305562"/>
                  </a:moveTo>
                  <a:lnTo>
                    <a:pt x="35948" y="305562"/>
                  </a:lnTo>
                  <a:lnTo>
                    <a:pt x="21957" y="302736"/>
                  </a:lnTo>
                  <a:lnTo>
                    <a:pt x="10530" y="295032"/>
                  </a:lnTo>
                  <a:lnTo>
                    <a:pt x="2825" y="283605"/>
                  </a:lnTo>
                  <a:lnTo>
                    <a:pt x="0" y="269613"/>
                  </a:lnTo>
                  <a:lnTo>
                    <a:pt x="0" y="35948"/>
                  </a:lnTo>
                  <a:lnTo>
                    <a:pt x="2836" y="21990"/>
                  </a:lnTo>
                  <a:lnTo>
                    <a:pt x="10559" y="10559"/>
                  </a:lnTo>
                  <a:lnTo>
                    <a:pt x="21990" y="2836"/>
                  </a:lnTo>
                  <a:lnTo>
                    <a:pt x="35948" y="0"/>
                  </a:lnTo>
                  <a:lnTo>
                    <a:pt x="323536" y="0"/>
                  </a:lnTo>
                  <a:lnTo>
                    <a:pt x="337544" y="2836"/>
                  </a:lnTo>
                  <a:lnTo>
                    <a:pt x="348954" y="10530"/>
                  </a:lnTo>
                  <a:lnTo>
                    <a:pt x="356659" y="21957"/>
                  </a:lnTo>
                  <a:lnTo>
                    <a:pt x="359485" y="35948"/>
                  </a:lnTo>
                  <a:lnTo>
                    <a:pt x="35948" y="35948"/>
                  </a:lnTo>
                  <a:lnTo>
                    <a:pt x="35948" y="233665"/>
                  </a:lnTo>
                  <a:lnTo>
                    <a:pt x="359485" y="233665"/>
                  </a:lnTo>
                  <a:lnTo>
                    <a:pt x="359485" y="269613"/>
                  </a:lnTo>
                  <a:lnTo>
                    <a:pt x="356659" y="283605"/>
                  </a:lnTo>
                  <a:lnTo>
                    <a:pt x="348954" y="295032"/>
                  </a:lnTo>
                  <a:lnTo>
                    <a:pt x="337527" y="302736"/>
                  </a:lnTo>
                  <a:lnTo>
                    <a:pt x="323536" y="305562"/>
                  </a:lnTo>
                  <a:close/>
                </a:path>
                <a:path w="360044" h="360045">
                  <a:moveTo>
                    <a:pt x="359485" y="233665"/>
                  </a:moveTo>
                  <a:lnTo>
                    <a:pt x="323536" y="233665"/>
                  </a:lnTo>
                  <a:lnTo>
                    <a:pt x="323536" y="35948"/>
                  </a:lnTo>
                  <a:lnTo>
                    <a:pt x="359485" y="35948"/>
                  </a:lnTo>
                  <a:lnTo>
                    <a:pt x="359485" y="233665"/>
                  </a:lnTo>
                  <a:close/>
                </a:path>
                <a:path w="360044" h="360045">
                  <a:moveTo>
                    <a:pt x="305562" y="359485"/>
                  </a:moveTo>
                  <a:lnTo>
                    <a:pt x="53922" y="359485"/>
                  </a:lnTo>
                  <a:lnTo>
                    <a:pt x="53922" y="341510"/>
                  </a:lnTo>
                  <a:lnTo>
                    <a:pt x="125819" y="305562"/>
                  </a:lnTo>
                  <a:lnTo>
                    <a:pt x="233665" y="305562"/>
                  </a:lnTo>
                  <a:lnTo>
                    <a:pt x="305562" y="341510"/>
                  </a:lnTo>
                  <a:lnTo>
                    <a:pt x="305562" y="35948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1320474" y="3761651"/>
            <a:ext cx="4025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传统干发帽、吹风机等产品占据市场主导地位，但存在使用不便、耗时等问题。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218873" y="4878842"/>
            <a:ext cx="638810" cy="638810"/>
            <a:chOff x="1218873" y="4878842"/>
            <a:chExt cx="638810" cy="638810"/>
          </a:xfrm>
        </p:grpSpPr>
        <p:sp>
          <p:nvSpPr>
            <p:cNvPr id="10" name="object 10"/>
            <p:cNvSpPr/>
            <p:nvPr/>
          </p:nvSpPr>
          <p:spPr>
            <a:xfrm>
              <a:off x="1218873" y="4878842"/>
              <a:ext cx="638810" cy="638810"/>
            </a:xfrm>
            <a:custGeom>
              <a:rect l="l" t="t" r="r" b="b"/>
              <a:pathLst>
                <a:path w="638810" h="638810">
                  <a:moveTo>
                    <a:pt x="638766" y="319383"/>
                  </a:moveTo>
                  <a:lnTo>
                    <a:pt x="0" y="319383"/>
                  </a:lnTo>
                  <a:lnTo>
                    <a:pt x="3463" y="272186"/>
                  </a:lnTo>
                  <a:lnTo>
                    <a:pt x="13523" y="227140"/>
                  </a:lnTo>
                  <a:lnTo>
                    <a:pt x="29685" y="184738"/>
                  </a:lnTo>
                  <a:lnTo>
                    <a:pt x="51455" y="145475"/>
                  </a:lnTo>
                  <a:lnTo>
                    <a:pt x="78340" y="109843"/>
                  </a:lnTo>
                  <a:lnTo>
                    <a:pt x="109845" y="78338"/>
                  </a:lnTo>
                  <a:lnTo>
                    <a:pt x="145477" y="51454"/>
                  </a:lnTo>
                  <a:lnTo>
                    <a:pt x="184741" y="29683"/>
                  </a:lnTo>
                  <a:lnTo>
                    <a:pt x="227144" y="13522"/>
                  </a:lnTo>
                  <a:lnTo>
                    <a:pt x="272194" y="3462"/>
                  </a:lnTo>
                  <a:lnTo>
                    <a:pt x="319383" y="0"/>
                  </a:lnTo>
                  <a:lnTo>
                    <a:pt x="366581" y="3463"/>
                  </a:lnTo>
                  <a:lnTo>
                    <a:pt x="411626" y="13522"/>
                  </a:lnTo>
                  <a:lnTo>
                    <a:pt x="454027" y="29684"/>
                  </a:lnTo>
                  <a:lnTo>
                    <a:pt x="493291" y="51455"/>
                  </a:lnTo>
                  <a:lnTo>
                    <a:pt x="528922" y="78339"/>
                  </a:lnTo>
                  <a:lnTo>
                    <a:pt x="560427" y="109844"/>
                  </a:lnTo>
                  <a:lnTo>
                    <a:pt x="587311" y="145476"/>
                  </a:lnTo>
                  <a:lnTo>
                    <a:pt x="609082" y="184739"/>
                  </a:lnTo>
                  <a:lnTo>
                    <a:pt x="625243" y="227141"/>
                  </a:lnTo>
                  <a:lnTo>
                    <a:pt x="635303" y="272187"/>
                  </a:lnTo>
                  <a:lnTo>
                    <a:pt x="638766" y="319383"/>
                  </a:lnTo>
                  <a:close/>
                </a:path>
                <a:path w="638810" h="638810">
                  <a:moveTo>
                    <a:pt x="319383" y="638766"/>
                  </a:moveTo>
                  <a:lnTo>
                    <a:pt x="272187" y="635303"/>
                  </a:lnTo>
                  <a:lnTo>
                    <a:pt x="227141" y="625243"/>
                  </a:lnTo>
                  <a:lnTo>
                    <a:pt x="184739" y="609081"/>
                  </a:lnTo>
                  <a:lnTo>
                    <a:pt x="145475" y="587311"/>
                  </a:lnTo>
                  <a:lnTo>
                    <a:pt x="109844" y="560426"/>
                  </a:lnTo>
                  <a:lnTo>
                    <a:pt x="78339" y="528921"/>
                  </a:lnTo>
                  <a:lnTo>
                    <a:pt x="51454" y="493290"/>
                  </a:lnTo>
                  <a:lnTo>
                    <a:pt x="29684" y="454026"/>
                  </a:lnTo>
                  <a:lnTo>
                    <a:pt x="13522" y="411624"/>
                  </a:lnTo>
                  <a:lnTo>
                    <a:pt x="3462" y="366578"/>
                  </a:lnTo>
                  <a:lnTo>
                    <a:pt x="0" y="319383"/>
                  </a:lnTo>
                  <a:lnTo>
                    <a:pt x="638766" y="319383"/>
                  </a:lnTo>
                  <a:lnTo>
                    <a:pt x="635303" y="366579"/>
                  </a:lnTo>
                  <a:lnTo>
                    <a:pt x="625243" y="411625"/>
                  </a:lnTo>
                  <a:lnTo>
                    <a:pt x="609081" y="454027"/>
                  </a:lnTo>
                  <a:lnTo>
                    <a:pt x="587311" y="493290"/>
                  </a:lnTo>
                  <a:lnTo>
                    <a:pt x="560426" y="528921"/>
                  </a:lnTo>
                  <a:lnTo>
                    <a:pt x="528921" y="560426"/>
                  </a:lnTo>
                  <a:lnTo>
                    <a:pt x="493290" y="587311"/>
                  </a:lnTo>
                  <a:lnTo>
                    <a:pt x="454026" y="609081"/>
                  </a:lnTo>
                  <a:lnTo>
                    <a:pt x="411624" y="625243"/>
                  </a:lnTo>
                  <a:lnTo>
                    <a:pt x="366579" y="635303"/>
                  </a:lnTo>
                  <a:lnTo>
                    <a:pt x="319383" y="638766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372678" y="5037742"/>
              <a:ext cx="331470" cy="321310"/>
            </a:xfrm>
            <a:custGeom>
              <a:rect l="l" t="t" r="r" b="b"/>
              <a:pathLst>
                <a:path w="331469" h="321310">
                  <a:moveTo>
                    <a:pt x="331157" y="128387"/>
                  </a:moveTo>
                  <a:lnTo>
                    <a:pt x="0" y="128387"/>
                  </a:lnTo>
                  <a:lnTo>
                    <a:pt x="0" y="96290"/>
                  </a:lnTo>
                  <a:lnTo>
                    <a:pt x="165578" y="0"/>
                  </a:lnTo>
                  <a:lnTo>
                    <a:pt x="331157" y="96290"/>
                  </a:lnTo>
                  <a:lnTo>
                    <a:pt x="331157" y="128387"/>
                  </a:lnTo>
                  <a:close/>
                </a:path>
                <a:path w="331469" h="321310">
                  <a:moveTo>
                    <a:pt x="298042" y="288871"/>
                  </a:moveTo>
                  <a:lnTo>
                    <a:pt x="33115" y="288871"/>
                  </a:lnTo>
                  <a:lnTo>
                    <a:pt x="33115" y="128387"/>
                  </a:lnTo>
                  <a:lnTo>
                    <a:pt x="99347" y="128387"/>
                  </a:lnTo>
                  <a:lnTo>
                    <a:pt x="99347" y="256775"/>
                  </a:lnTo>
                  <a:lnTo>
                    <a:pt x="298042" y="256775"/>
                  </a:lnTo>
                  <a:lnTo>
                    <a:pt x="298042" y="288871"/>
                  </a:lnTo>
                  <a:close/>
                </a:path>
                <a:path w="331469" h="321310">
                  <a:moveTo>
                    <a:pt x="198694" y="256775"/>
                  </a:moveTo>
                  <a:lnTo>
                    <a:pt x="132463" y="256775"/>
                  </a:lnTo>
                  <a:lnTo>
                    <a:pt x="132463" y="128387"/>
                  </a:lnTo>
                  <a:lnTo>
                    <a:pt x="198694" y="128387"/>
                  </a:lnTo>
                  <a:lnTo>
                    <a:pt x="198694" y="256775"/>
                  </a:lnTo>
                  <a:close/>
                </a:path>
                <a:path w="331469" h="321310">
                  <a:moveTo>
                    <a:pt x="298042" y="256775"/>
                  </a:moveTo>
                  <a:lnTo>
                    <a:pt x="231810" y="256775"/>
                  </a:lnTo>
                  <a:lnTo>
                    <a:pt x="231810" y="128387"/>
                  </a:lnTo>
                  <a:lnTo>
                    <a:pt x="298042" y="128387"/>
                  </a:lnTo>
                  <a:lnTo>
                    <a:pt x="298042" y="256775"/>
                  </a:lnTo>
                  <a:close/>
                </a:path>
                <a:path w="331469" h="321310">
                  <a:moveTo>
                    <a:pt x="331157" y="320968"/>
                  </a:moveTo>
                  <a:lnTo>
                    <a:pt x="0" y="320968"/>
                  </a:lnTo>
                  <a:lnTo>
                    <a:pt x="0" y="288871"/>
                  </a:lnTo>
                  <a:lnTo>
                    <a:pt x="331157" y="288871"/>
                  </a:lnTo>
                  <a:lnTo>
                    <a:pt x="331157" y="3209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320474" y="5516891"/>
            <a:ext cx="4025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电动干发帽作为一种新型干发产品，具有快速干发、便携易用等特点，逐渐受到消费者关注。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6603339" y="779821"/>
            <a:ext cx="4981359" cy="5603949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干发产品市场现状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03605" y="3823334"/>
            <a:ext cx="25400" cy="864235"/>
            <a:chOff x="903605" y="3823334"/>
            <a:chExt cx="25400" cy="864235"/>
          </a:xfrm>
        </p:grpSpPr>
        <p:sp>
          <p:nvSpPr>
            <p:cNvPr id="3" name="object 3"/>
            <p:cNvSpPr/>
            <p:nvPr/>
          </p:nvSpPr>
          <p:spPr>
            <a:xfrm flipH="1">
              <a:off x="916305" y="3823334"/>
              <a:ext cx="0" cy="864235"/>
            </a:xfrm>
            <a:custGeom>
              <a:rect l="l" t="t" r="r" b="b"/>
              <a:pathLst>
                <a:path h="864235">
                  <a:moveTo>
                    <a:pt x="0" y="864234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 flipH="1">
              <a:off x="916305" y="3823334"/>
              <a:ext cx="0" cy="864235"/>
            </a:xfrm>
            <a:custGeom>
              <a:rect l="l" t="t" r="r" b="b"/>
              <a:pathLst>
                <a:path h="864235">
                  <a:moveTo>
                    <a:pt x="0" y="0"/>
                  </a:moveTo>
                  <a:lnTo>
                    <a:pt x="0" y="864234"/>
                  </a:lnTo>
                </a:path>
              </a:pathLst>
            </a:custGeom>
            <a:ln w="25400">
              <a:solidFill>
                <a:srgbClr val="EB554D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3588384" y="2314575"/>
            <a:ext cx="25400" cy="1369695"/>
            <a:chOff x="3588384" y="2314575"/>
            <a:chExt cx="25400" cy="1369695"/>
          </a:xfrm>
        </p:grpSpPr>
        <p:sp>
          <p:nvSpPr>
            <p:cNvPr id="6" name="object 6"/>
            <p:cNvSpPr/>
            <p:nvPr/>
          </p:nvSpPr>
          <p:spPr>
            <a:xfrm flipH="1">
              <a:off x="3601084" y="2314575"/>
              <a:ext cx="0" cy="1369695"/>
            </a:xfrm>
            <a:custGeom>
              <a:rect l="l" t="t" r="r" b="b"/>
              <a:pathLst>
                <a:path h="1369695">
                  <a:moveTo>
                    <a:pt x="0" y="0"/>
                  </a:moveTo>
                  <a:lnTo>
                    <a:pt x="0" y="1369695"/>
                  </a:lnTo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3601084" y="2314575"/>
              <a:ext cx="0" cy="1369695"/>
            </a:xfrm>
            <a:custGeom>
              <a:rect l="l" t="t" r="r" b="b"/>
              <a:pathLst>
                <a:path h="1369695">
                  <a:moveTo>
                    <a:pt x="0" y="1369695"/>
                  </a:moveTo>
                  <a:lnTo>
                    <a:pt x="0" y="0"/>
                  </a:lnTo>
                </a:path>
              </a:pathLst>
            </a:custGeom>
            <a:ln w="25400">
              <a:solidFill>
                <a:srgbClr val="F3573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8916034" y="2314575"/>
            <a:ext cx="25400" cy="1369695"/>
            <a:chOff x="8916034" y="2314575"/>
            <a:chExt cx="25400" cy="1369695"/>
          </a:xfrm>
        </p:grpSpPr>
        <p:sp>
          <p:nvSpPr>
            <p:cNvPr id="9" name="object 9"/>
            <p:cNvSpPr/>
            <p:nvPr/>
          </p:nvSpPr>
          <p:spPr>
            <a:xfrm flipH="1">
              <a:off x="8928734" y="2314575"/>
              <a:ext cx="0" cy="1369695"/>
            </a:xfrm>
            <a:custGeom>
              <a:rect l="l" t="t" r="r" b="b"/>
              <a:pathLst>
                <a:path h="1369695">
                  <a:moveTo>
                    <a:pt x="0" y="0"/>
                  </a:moveTo>
                  <a:lnTo>
                    <a:pt x="0" y="1369695"/>
                  </a:lnTo>
                </a:path>
              </a:pathLst>
            </a:custGeom>
            <a:solidFill>
              <a:srgbClr val="F25E9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8928734" y="2314575"/>
              <a:ext cx="0" cy="1369695"/>
            </a:xfrm>
            <a:custGeom>
              <a:rect l="l" t="t" r="r" b="b"/>
              <a:pathLst>
                <a:path h="1369695">
                  <a:moveTo>
                    <a:pt x="0" y="1369695"/>
                  </a:moveTo>
                  <a:lnTo>
                    <a:pt x="0" y="0"/>
                  </a:lnTo>
                </a:path>
              </a:pathLst>
            </a:custGeom>
            <a:ln w="25400">
              <a:solidFill>
                <a:srgbClr val="F25E96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6275704" y="3823334"/>
            <a:ext cx="25400" cy="864235"/>
            <a:chOff x="6275704" y="3823334"/>
            <a:chExt cx="25400" cy="864235"/>
          </a:xfrm>
        </p:grpSpPr>
        <p:sp>
          <p:nvSpPr>
            <p:cNvPr id="12" name="object 12"/>
            <p:cNvSpPr/>
            <p:nvPr/>
          </p:nvSpPr>
          <p:spPr>
            <a:xfrm flipH="1">
              <a:off x="6288404" y="3823334"/>
              <a:ext cx="0" cy="864235"/>
            </a:xfrm>
            <a:custGeom>
              <a:rect l="l" t="t" r="r" b="b"/>
              <a:pathLst>
                <a:path h="864235">
                  <a:moveTo>
                    <a:pt x="0" y="864234"/>
                  </a:moveTo>
                  <a:lnTo>
                    <a:pt x="0" y="0"/>
                  </a:lnTo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 flipH="1">
              <a:off x="6288404" y="3823334"/>
              <a:ext cx="0" cy="864235"/>
            </a:xfrm>
            <a:custGeom>
              <a:rect l="l" t="t" r="r" b="b"/>
              <a:pathLst>
                <a:path h="864235">
                  <a:moveTo>
                    <a:pt x="0" y="0"/>
                  </a:moveTo>
                  <a:lnTo>
                    <a:pt x="0" y="864234"/>
                  </a:lnTo>
                </a:path>
              </a:pathLst>
            </a:custGeom>
            <a:ln w="25400">
              <a:solidFill>
                <a:srgbClr val="CB36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/>
          <p:nvPr/>
        </p:nvSpPr>
        <p:spPr>
          <a:xfrm>
            <a:off x="805180" y="4687570"/>
            <a:ext cx="222250" cy="222250"/>
          </a:xfrm>
          <a:custGeom>
            <a:rect l="l" t="t" r="r" b="b"/>
            <a:pathLst>
              <a:path w="222250" h="222250">
                <a:moveTo>
                  <a:pt x="111125" y="222250"/>
                </a:moveTo>
                <a:lnTo>
                  <a:pt x="0" y="111125"/>
                </a:lnTo>
                <a:lnTo>
                  <a:pt x="111125" y="0"/>
                </a:lnTo>
                <a:lnTo>
                  <a:pt x="222250" y="111125"/>
                </a:lnTo>
                <a:lnTo>
                  <a:pt x="111125" y="222250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17855" y="3538585"/>
            <a:ext cx="2908935" cy="577215"/>
          </a:xfrm>
          <a:custGeom>
            <a:rect l="l" t="t" r="r" b="b"/>
            <a:pathLst>
              <a:path w="2908935" h="577214">
                <a:moveTo>
                  <a:pt x="2620077" y="577215"/>
                </a:moveTo>
                <a:lnTo>
                  <a:pt x="298457" y="577215"/>
                </a:lnTo>
                <a:lnTo>
                  <a:pt x="298457" y="576579"/>
                </a:lnTo>
                <a:lnTo>
                  <a:pt x="0" y="576579"/>
                </a:lnTo>
                <a:lnTo>
                  <a:pt x="288049" y="288607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lnTo>
                  <a:pt x="2620394" y="0"/>
                </a:lnTo>
                <a:lnTo>
                  <a:pt x="2908375" y="287973"/>
                </a:lnTo>
                <a:lnTo>
                  <a:pt x="2620394" y="575945"/>
                </a:lnTo>
                <a:lnTo>
                  <a:pt x="2620077" y="575628"/>
                </a:lnTo>
                <a:lnTo>
                  <a:pt x="2620077" y="577215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1647529" y="3620044"/>
            <a:ext cx="4013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DFD"/>
                </a:solidFill>
                <a:latin typeface="微软雅黑"/>
                <a:cs typeface="微软雅黑"/>
              </a:rPr>
              <a:t>01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3302708" y="3538585"/>
            <a:ext cx="2908300" cy="577215"/>
          </a:xfrm>
          <a:custGeom>
            <a:rect l="l" t="t" r="r" b="b"/>
            <a:pathLst>
              <a:path w="2908300" h="577214">
                <a:moveTo>
                  <a:pt x="2620009" y="577215"/>
                </a:moveTo>
                <a:lnTo>
                  <a:pt x="298450" y="577215"/>
                </a:lnTo>
                <a:lnTo>
                  <a:pt x="298450" y="576579"/>
                </a:lnTo>
                <a:lnTo>
                  <a:pt x="0" y="576579"/>
                </a:lnTo>
                <a:lnTo>
                  <a:pt x="288041" y="288607"/>
                </a:lnTo>
                <a:lnTo>
                  <a:pt x="0" y="635"/>
                </a:lnTo>
                <a:lnTo>
                  <a:pt x="344804" y="635"/>
                </a:lnTo>
                <a:lnTo>
                  <a:pt x="344804" y="1270"/>
                </a:lnTo>
                <a:lnTo>
                  <a:pt x="2619057" y="1270"/>
                </a:lnTo>
                <a:lnTo>
                  <a:pt x="2620328" y="0"/>
                </a:lnTo>
                <a:lnTo>
                  <a:pt x="2908300" y="287973"/>
                </a:lnTo>
                <a:lnTo>
                  <a:pt x="2620328" y="575945"/>
                </a:lnTo>
                <a:lnTo>
                  <a:pt x="2620009" y="575626"/>
                </a:lnTo>
                <a:lnTo>
                  <a:pt x="2620009" y="577215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4332352" y="3619409"/>
            <a:ext cx="4013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DFD"/>
                </a:solidFill>
                <a:latin typeface="微软雅黑"/>
                <a:cs typeface="微软雅黑"/>
              </a:rPr>
              <a:t>02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5987489" y="3538585"/>
            <a:ext cx="2908300" cy="577215"/>
          </a:xfrm>
          <a:custGeom>
            <a:rect l="l" t="t" r="r" b="b"/>
            <a:pathLst>
              <a:path w="2908300" h="577214">
                <a:moveTo>
                  <a:pt x="2620010" y="577215"/>
                </a:moveTo>
                <a:lnTo>
                  <a:pt x="298450" y="577215"/>
                </a:lnTo>
                <a:lnTo>
                  <a:pt x="298450" y="576579"/>
                </a:lnTo>
                <a:lnTo>
                  <a:pt x="0" y="576579"/>
                </a:lnTo>
                <a:lnTo>
                  <a:pt x="288041" y="288607"/>
                </a:lnTo>
                <a:lnTo>
                  <a:pt x="0" y="635"/>
                </a:lnTo>
                <a:lnTo>
                  <a:pt x="344804" y="635"/>
                </a:lnTo>
                <a:lnTo>
                  <a:pt x="344804" y="1270"/>
                </a:lnTo>
                <a:lnTo>
                  <a:pt x="2619057" y="1270"/>
                </a:lnTo>
                <a:lnTo>
                  <a:pt x="2620328" y="0"/>
                </a:lnTo>
                <a:lnTo>
                  <a:pt x="2908299" y="287973"/>
                </a:lnTo>
                <a:lnTo>
                  <a:pt x="2620328" y="575945"/>
                </a:lnTo>
                <a:lnTo>
                  <a:pt x="2620010" y="575626"/>
                </a:lnTo>
                <a:lnTo>
                  <a:pt x="2620010" y="577215"/>
                </a:lnTo>
                <a:close/>
              </a:path>
            </a:pathLst>
          </a:custGeom>
          <a:solidFill>
            <a:srgbClr val="CB36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7017132" y="3619409"/>
            <a:ext cx="4013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DFD"/>
                </a:solidFill>
                <a:latin typeface="微软雅黑"/>
                <a:cs typeface="微软雅黑"/>
              </a:rPr>
              <a:t>03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4">
                <a:moveTo>
                  <a:pt x="2620009" y="577214"/>
                </a:moveTo>
                <a:lnTo>
                  <a:pt x="298450" y="577214"/>
                </a:lnTo>
                <a:lnTo>
                  <a:pt x="298450" y="576579"/>
                </a:lnTo>
                <a:lnTo>
                  <a:pt x="0" y="576579"/>
                </a:lnTo>
                <a:lnTo>
                  <a:pt x="288042" y="288607"/>
                </a:lnTo>
                <a:lnTo>
                  <a:pt x="0" y="634"/>
                </a:lnTo>
                <a:lnTo>
                  <a:pt x="344804" y="634"/>
                </a:lnTo>
                <a:lnTo>
                  <a:pt x="344804" y="1270"/>
                </a:lnTo>
                <a:lnTo>
                  <a:pt x="2619057" y="1270"/>
                </a:lnTo>
                <a:lnTo>
                  <a:pt x="2620327" y="0"/>
                </a:lnTo>
                <a:lnTo>
                  <a:pt x="2908300" y="287972"/>
                </a:lnTo>
                <a:lnTo>
                  <a:pt x="2620327" y="575945"/>
                </a:lnTo>
                <a:lnTo>
                  <a:pt x="2620009" y="575626"/>
                </a:lnTo>
                <a:lnTo>
                  <a:pt x="2620009" y="577214"/>
                </a:lnTo>
                <a:close/>
              </a:path>
            </a:pathLst>
          </a:custGeom>
          <a:solidFill>
            <a:srgbClr val="F25E9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9701912" y="3618774"/>
            <a:ext cx="4013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FFFDFD"/>
                </a:solidFill>
                <a:latin typeface="微软雅黑"/>
                <a:cs typeface="微软雅黑"/>
              </a:rPr>
              <a:t>04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3489959" y="2092325"/>
            <a:ext cx="222250" cy="222250"/>
          </a:xfrm>
          <a:custGeom>
            <a:rect l="l" t="t" r="r" b="b"/>
            <a:pathLst>
              <a:path w="222250" h="222250">
                <a:moveTo>
                  <a:pt x="111125" y="0"/>
                </a:moveTo>
                <a:lnTo>
                  <a:pt x="222250" y="111125"/>
                </a:lnTo>
                <a:lnTo>
                  <a:pt x="111125" y="222250"/>
                </a:lnTo>
                <a:lnTo>
                  <a:pt x="0" y="111125"/>
                </a:lnTo>
                <a:lnTo>
                  <a:pt x="111125" y="0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8817609" y="2092325"/>
            <a:ext cx="222250" cy="222250"/>
          </a:xfrm>
          <a:custGeom>
            <a:rect l="l" t="t" r="r" b="b"/>
            <a:pathLst>
              <a:path w="222250" h="222250">
                <a:moveTo>
                  <a:pt x="111125" y="0"/>
                </a:moveTo>
                <a:lnTo>
                  <a:pt x="222250" y="111125"/>
                </a:lnTo>
                <a:lnTo>
                  <a:pt x="111125" y="222250"/>
                </a:lnTo>
                <a:lnTo>
                  <a:pt x="0" y="111125"/>
                </a:lnTo>
                <a:lnTo>
                  <a:pt x="111125" y="0"/>
                </a:lnTo>
                <a:close/>
              </a:path>
            </a:pathLst>
          </a:custGeom>
          <a:solidFill>
            <a:srgbClr val="F25E9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6177279" y="4687570"/>
            <a:ext cx="222250" cy="222250"/>
          </a:xfrm>
          <a:custGeom>
            <a:rect l="l" t="t" r="r" b="b"/>
            <a:pathLst>
              <a:path w="222250" h="222250">
                <a:moveTo>
                  <a:pt x="111125" y="222250"/>
                </a:moveTo>
                <a:lnTo>
                  <a:pt x="0" y="111125"/>
                </a:lnTo>
                <a:lnTo>
                  <a:pt x="111125" y="0"/>
                </a:lnTo>
                <a:lnTo>
                  <a:pt x="222250" y="111125"/>
                </a:lnTo>
                <a:lnTo>
                  <a:pt x="111125" y="222250"/>
                </a:lnTo>
                <a:close/>
              </a:path>
            </a:pathLst>
          </a:custGeom>
          <a:solidFill>
            <a:srgbClr val="CB36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/>
          <p:nvPr/>
        </p:nvSpPr>
        <p:spPr>
          <a:xfrm>
            <a:off x="1109979" y="4269803"/>
            <a:ext cx="242570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主要竞争对手包括传统干发帽品牌、吹风机品牌以及其他电动干</a:t>
            </a:r>
            <a:r>
              <a:rPr sz="1350" spc="-10">
                <a:solidFill>
                  <a:srgbClr val="020000"/>
                </a:solidFill>
                <a:latin typeface="微软雅黑"/>
                <a:cs typeface="微软雅黑"/>
              </a:rPr>
              <a:t>发产品品牌。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827784" y="2029237"/>
            <a:ext cx="242570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传统干发帽品牌具有品牌知名度和市场份额优势，但产品功能单</a:t>
            </a:r>
            <a:r>
              <a:rPr sz="1350" spc="-10">
                <a:solidFill>
                  <a:srgbClr val="020000"/>
                </a:solidFill>
                <a:latin typeface="微软雅黑"/>
                <a:cs typeface="微软雅黑"/>
              </a:rPr>
              <a:t>一，创新不足。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513269" y="4269803"/>
            <a:ext cx="242570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吹风机品牌拥有广泛的用户群体和销售渠道，但产品体积大、噪音大，使用不够便捷。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122409" y="2012626"/>
            <a:ext cx="259715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其他电动干发产品品牌在产品创</a:t>
            </a:r>
            <a:r>
              <a:rPr sz="1350" spc="-50">
                <a:solidFill>
                  <a:srgbClr val="020000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新、用户体验等方面有一定优势，</a:t>
            </a:r>
            <a:r>
              <a:rPr sz="1350" spc="-10">
                <a:solidFill>
                  <a:srgbClr val="020000"/>
                </a:solidFill>
                <a:latin typeface="微软雅黑"/>
                <a:cs typeface="微软雅黑"/>
              </a:rPr>
              <a:t>但品牌影响力较弱。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30" name="object 3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1" name="object 3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1" name="object 5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73195" y="1178477"/>
            <a:ext cx="669925" cy="5680075"/>
            <a:chOff x="873195" y="1178477"/>
            <a:chExt cx="669925" cy="5680075"/>
          </a:xfrm>
        </p:grpSpPr>
        <p:sp>
          <p:nvSpPr>
            <p:cNvPr id="3" name="object 3"/>
            <p:cNvSpPr/>
            <p:nvPr/>
          </p:nvSpPr>
          <p:spPr>
            <a:xfrm>
              <a:off x="1171079" y="1178483"/>
              <a:ext cx="76200" cy="5680075"/>
            </a:xfrm>
            <a:custGeom>
              <a:rect l="l" t="t" r="r" b="b"/>
              <a:pathLst>
                <a:path w="76200" h="5680075">
                  <a:moveTo>
                    <a:pt x="76200" y="38100"/>
                  </a:moveTo>
                  <a:lnTo>
                    <a:pt x="73202" y="23266"/>
                  </a:lnTo>
                  <a:lnTo>
                    <a:pt x="65036" y="11163"/>
                  </a:lnTo>
                  <a:lnTo>
                    <a:pt x="52933" y="2997"/>
                  </a:lnTo>
                  <a:lnTo>
                    <a:pt x="38100" y="0"/>
                  </a:lnTo>
                  <a:lnTo>
                    <a:pt x="23266" y="2997"/>
                  </a:lnTo>
                  <a:lnTo>
                    <a:pt x="11163" y="11163"/>
                  </a:lnTo>
                  <a:lnTo>
                    <a:pt x="2997" y="23266"/>
                  </a:lnTo>
                  <a:lnTo>
                    <a:pt x="0" y="38100"/>
                  </a:lnTo>
                  <a:lnTo>
                    <a:pt x="2997" y="52933"/>
                  </a:lnTo>
                  <a:lnTo>
                    <a:pt x="11163" y="65036"/>
                  </a:lnTo>
                  <a:lnTo>
                    <a:pt x="23266" y="73202"/>
                  </a:lnTo>
                  <a:lnTo>
                    <a:pt x="28575" y="74282"/>
                  </a:lnTo>
                  <a:lnTo>
                    <a:pt x="28575" y="5679516"/>
                  </a:lnTo>
                  <a:lnTo>
                    <a:pt x="38100" y="5679516"/>
                  </a:lnTo>
                  <a:lnTo>
                    <a:pt x="47625" y="5679516"/>
                  </a:lnTo>
                  <a:lnTo>
                    <a:pt x="47625" y="76200"/>
                  </a:lnTo>
                  <a:lnTo>
                    <a:pt x="47625" y="74282"/>
                  </a:lnTo>
                  <a:lnTo>
                    <a:pt x="52933" y="73202"/>
                  </a:lnTo>
                  <a:lnTo>
                    <a:pt x="65036" y="65036"/>
                  </a:lnTo>
                  <a:lnTo>
                    <a:pt x="71678" y="55206"/>
                  </a:lnTo>
                  <a:lnTo>
                    <a:pt x="73202" y="52933"/>
                  </a:lnTo>
                  <a:lnTo>
                    <a:pt x="76200" y="38100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3195" y="1466457"/>
              <a:ext cx="669925" cy="669925"/>
            </a:xfrm>
            <a:custGeom>
              <a:rect l="l" t="t" r="r" b="b"/>
              <a:pathLst>
                <a:path w="669925" h="669925">
                  <a:moveTo>
                    <a:pt x="334738" y="0"/>
                  </a:moveTo>
                  <a:close/>
                </a:path>
                <a:path w="669925" h="669925">
                  <a:moveTo>
                    <a:pt x="669478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6" y="115125"/>
                  </a:lnTo>
                  <a:lnTo>
                    <a:pt x="115126" y="82105"/>
                  </a:lnTo>
                  <a:lnTo>
                    <a:pt x="152471" y="53928"/>
                  </a:lnTo>
                  <a:lnTo>
                    <a:pt x="193622" y="31111"/>
                  </a:lnTo>
                  <a:lnTo>
                    <a:pt x="238063" y="14172"/>
                  </a:lnTo>
                  <a:lnTo>
                    <a:pt x="285275" y="3629"/>
                  </a:lnTo>
                  <a:lnTo>
                    <a:pt x="334738" y="0"/>
                  </a:lnTo>
                  <a:lnTo>
                    <a:pt x="384204" y="3629"/>
                  </a:lnTo>
                  <a:lnTo>
                    <a:pt x="431416" y="14172"/>
                  </a:lnTo>
                  <a:lnTo>
                    <a:pt x="475856" y="31111"/>
                  </a:lnTo>
                  <a:lnTo>
                    <a:pt x="517007" y="53928"/>
                  </a:lnTo>
                  <a:lnTo>
                    <a:pt x="554352" y="82106"/>
                  </a:lnTo>
                  <a:lnTo>
                    <a:pt x="587372" y="115125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3"/>
                  </a:lnTo>
                  <a:lnTo>
                    <a:pt x="669478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1"/>
                  </a:lnTo>
                  <a:lnTo>
                    <a:pt x="82106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8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7"/>
                  </a:lnTo>
                  <a:lnTo>
                    <a:pt x="587372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F35735">
                <a:alpha val="29803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88281" y="1581543"/>
              <a:ext cx="439420" cy="439420"/>
            </a:xfrm>
            <a:custGeom>
              <a:rect l="l" t="t" r="r" b="b"/>
              <a:pathLst>
                <a:path w="439419" h="439419">
                  <a:moveTo>
                    <a:pt x="219652" y="0"/>
                  </a:moveTo>
                  <a:close/>
                </a:path>
                <a:path w="439419" h="439419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6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4"/>
                  </a:lnTo>
                  <a:lnTo>
                    <a:pt x="439305" y="219652"/>
                  </a:lnTo>
                  <a:close/>
                </a:path>
                <a:path w="439419" h="439419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900923" y="1443024"/>
            <a:ext cx="9441180" cy="1219200"/>
          </a:xfrm>
          <a:custGeom>
            <a:rect l="l" t="t" r="r" b="b"/>
            <a:pathLst>
              <a:path w="9441180" h="1219200">
                <a:moveTo>
                  <a:pt x="9440837" y="203200"/>
                </a:moveTo>
                <a:lnTo>
                  <a:pt x="9435478" y="156616"/>
                </a:lnTo>
                <a:lnTo>
                  <a:pt x="9420187" y="113842"/>
                </a:lnTo>
                <a:lnTo>
                  <a:pt x="9396197" y="76111"/>
                </a:lnTo>
                <a:lnTo>
                  <a:pt x="9364726" y="44640"/>
                </a:lnTo>
                <a:lnTo>
                  <a:pt x="9326994" y="20650"/>
                </a:lnTo>
                <a:lnTo>
                  <a:pt x="9284233" y="5372"/>
                </a:lnTo>
                <a:lnTo>
                  <a:pt x="9237637" y="0"/>
                </a:lnTo>
                <a:lnTo>
                  <a:pt x="454304" y="0"/>
                </a:lnTo>
                <a:lnTo>
                  <a:pt x="407720" y="5372"/>
                </a:lnTo>
                <a:lnTo>
                  <a:pt x="364947" y="20650"/>
                </a:lnTo>
                <a:lnTo>
                  <a:pt x="327215" y="44640"/>
                </a:lnTo>
                <a:lnTo>
                  <a:pt x="295744" y="76111"/>
                </a:lnTo>
                <a:lnTo>
                  <a:pt x="271754" y="113842"/>
                </a:lnTo>
                <a:lnTo>
                  <a:pt x="256476" y="156616"/>
                </a:lnTo>
                <a:lnTo>
                  <a:pt x="251104" y="203200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1016000"/>
                </a:lnTo>
                <a:lnTo>
                  <a:pt x="256476" y="1062583"/>
                </a:lnTo>
                <a:lnTo>
                  <a:pt x="271754" y="1105357"/>
                </a:lnTo>
                <a:lnTo>
                  <a:pt x="295744" y="1143088"/>
                </a:lnTo>
                <a:lnTo>
                  <a:pt x="327215" y="1174559"/>
                </a:lnTo>
                <a:lnTo>
                  <a:pt x="364947" y="1198549"/>
                </a:lnTo>
                <a:lnTo>
                  <a:pt x="407720" y="1213827"/>
                </a:lnTo>
                <a:lnTo>
                  <a:pt x="454304" y="1219200"/>
                </a:lnTo>
                <a:lnTo>
                  <a:pt x="9237637" y="1219200"/>
                </a:lnTo>
                <a:lnTo>
                  <a:pt x="9284233" y="1213827"/>
                </a:lnTo>
                <a:lnTo>
                  <a:pt x="9326994" y="1198549"/>
                </a:lnTo>
                <a:lnTo>
                  <a:pt x="9364726" y="1174559"/>
                </a:lnTo>
                <a:lnTo>
                  <a:pt x="9396197" y="1143088"/>
                </a:lnTo>
                <a:lnTo>
                  <a:pt x="9420187" y="1105357"/>
                </a:lnTo>
                <a:lnTo>
                  <a:pt x="9435478" y="1062583"/>
                </a:lnTo>
                <a:lnTo>
                  <a:pt x="9440837" y="1016000"/>
                </a:lnTo>
                <a:lnTo>
                  <a:pt x="9440837" y="203200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00923" y="3201441"/>
            <a:ext cx="9441180" cy="1219200"/>
          </a:xfrm>
          <a:custGeom>
            <a:rect l="l" t="t" r="r" b="b"/>
            <a:pathLst>
              <a:path w="9441180" h="1219200">
                <a:moveTo>
                  <a:pt x="9440837" y="203212"/>
                </a:moveTo>
                <a:lnTo>
                  <a:pt x="9435478" y="156616"/>
                </a:lnTo>
                <a:lnTo>
                  <a:pt x="9420187" y="113842"/>
                </a:lnTo>
                <a:lnTo>
                  <a:pt x="9396197" y="76111"/>
                </a:lnTo>
                <a:lnTo>
                  <a:pt x="9364726" y="44640"/>
                </a:lnTo>
                <a:lnTo>
                  <a:pt x="9326994" y="20662"/>
                </a:lnTo>
                <a:lnTo>
                  <a:pt x="9284233" y="5372"/>
                </a:lnTo>
                <a:lnTo>
                  <a:pt x="9237637" y="0"/>
                </a:lnTo>
                <a:lnTo>
                  <a:pt x="454304" y="0"/>
                </a:lnTo>
                <a:lnTo>
                  <a:pt x="407720" y="5372"/>
                </a:lnTo>
                <a:lnTo>
                  <a:pt x="364947" y="20662"/>
                </a:lnTo>
                <a:lnTo>
                  <a:pt x="327215" y="44640"/>
                </a:lnTo>
                <a:lnTo>
                  <a:pt x="295744" y="76111"/>
                </a:lnTo>
                <a:lnTo>
                  <a:pt x="271754" y="113842"/>
                </a:lnTo>
                <a:lnTo>
                  <a:pt x="256476" y="156616"/>
                </a:lnTo>
                <a:lnTo>
                  <a:pt x="251104" y="203212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77"/>
                </a:lnTo>
                <a:lnTo>
                  <a:pt x="251104" y="1016000"/>
                </a:lnTo>
                <a:lnTo>
                  <a:pt x="256476" y="1062596"/>
                </a:lnTo>
                <a:lnTo>
                  <a:pt x="271754" y="1105357"/>
                </a:lnTo>
                <a:lnTo>
                  <a:pt x="295744" y="1143088"/>
                </a:lnTo>
                <a:lnTo>
                  <a:pt x="327215" y="1174559"/>
                </a:lnTo>
                <a:lnTo>
                  <a:pt x="364947" y="1198549"/>
                </a:lnTo>
                <a:lnTo>
                  <a:pt x="407720" y="1213840"/>
                </a:lnTo>
                <a:lnTo>
                  <a:pt x="454304" y="1219200"/>
                </a:lnTo>
                <a:lnTo>
                  <a:pt x="9237637" y="1219200"/>
                </a:lnTo>
                <a:lnTo>
                  <a:pt x="9284233" y="1213840"/>
                </a:lnTo>
                <a:lnTo>
                  <a:pt x="9326994" y="1198549"/>
                </a:lnTo>
                <a:lnTo>
                  <a:pt x="9364726" y="1174559"/>
                </a:lnTo>
                <a:lnTo>
                  <a:pt x="9396197" y="1143088"/>
                </a:lnTo>
                <a:lnTo>
                  <a:pt x="9420187" y="1105369"/>
                </a:lnTo>
                <a:lnTo>
                  <a:pt x="9435478" y="1062596"/>
                </a:lnTo>
                <a:lnTo>
                  <a:pt x="9440837" y="1016000"/>
                </a:lnTo>
                <a:lnTo>
                  <a:pt x="9440837" y="203212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00923" y="4959870"/>
            <a:ext cx="9441180" cy="1219200"/>
          </a:xfrm>
          <a:custGeom>
            <a:rect l="l" t="t" r="r" b="b"/>
            <a:pathLst>
              <a:path w="9441180" h="1219200">
                <a:moveTo>
                  <a:pt x="9440837" y="203200"/>
                </a:moveTo>
                <a:lnTo>
                  <a:pt x="9435478" y="156603"/>
                </a:lnTo>
                <a:lnTo>
                  <a:pt x="9420187" y="113830"/>
                </a:lnTo>
                <a:lnTo>
                  <a:pt x="9396197" y="76111"/>
                </a:lnTo>
                <a:lnTo>
                  <a:pt x="9364726" y="44640"/>
                </a:lnTo>
                <a:lnTo>
                  <a:pt x="9326994" y="20650"/>
                </a:lnTo>
                <a:lnTo>
                  <a:pt x="9284233" y="5359"/>
                </a:lnTo>
                <a:lnTo>
                  <a:pt x="9237637" y="0"/>
                </a:lnTo>
                <a:lnTo>
                  <a:pt x="454304" y="0"/>
                </a:lnTo>
                <a:lnTo>
                  <a:pt x="407720" y="5359"/>
                </a:lnTo>
                <a:lnTo>
                  <a:pt x="364947" y="20650"/>
                </a:lnTo>
                <a:lnTo>
                  <a:pt x="327215" y="44640"/>
                </a:lnTo>
                <a:lnTo>
                  <a:pt x="295744" y="76098"/>
                </a:lnTo>
                <a:lnTo>
                  <a:pt x="271754" y="113830"/>
                </a:lnTo>
                <a:lnTo>
                  <a:pt x="256476" y="156603"/>
                </a:lnTo>
                <a:lnTo>
                  <a:pt x="251104" y="203200"/>
                </a:lnTo>
                <a:lnTo>
                  <a:pt x="251104" y="211785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1015987"/>
                </a:lnTo>
                <a:lnTo>
                  <a:pt x="256476" y="1062583"/>
                </a:lnTo>
                <a:lnTo>
                  <a:pt x="271754" y="1105357"/>
                </a:lnTo>
                <a:lnTo>
                  <a:pt x="295744" y="1143088"/>
                </a:lnTo>
                <a:lnTo>
                  <a:pt x="327215" y="1174546"/>
                </a:lnTo>
                <a:lnTo>
                  <a:pt x="364947" y="1198537"/>
                </a:lnTo>
                <a:lnTo>
                  <a:pt x="407720" y="1213827"/>
                </a:lnTo>
                <a:lnTo>
                  <a:pt x="454304" y="1219200"/>
                </a:lnTo>
                <a:lnTo>
                  <a:pt x="9237637" y="1219200"/>
                </a:lnTo>
                <a:lnTo>
                  <a:pt x="9284233" y="1213827"/>
                </a:lnTo>
                <a:lnTo>
                  <a:pt x="9326994" y="1198537"/>
                </a:lnTo>
                <a:lnTo>
                  <a:pt x="9364726" y="1174546"/>
                </a:lnTo>
                <a:lnTo>
                  <a:pt x="9396197" y="1143088"/>
                </a:lnTo>
                <a:lnTo>
                  <a:pt x="9420187" y="1105357"/>
                </a:lnTo>
                <a:lnTo>
                  <a:pt x="9435478" y="1062583"/>
                </a:lnTo>
                <a:lnTo>
                  <a:pt x="9440837" y="1015987"/>
                </a:lnTo>
                <a:lnTo>
                  <a:pt x="9440837" y="203200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503783" y="1774532"/>
            <a:ext cx="631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消费者对干发产品的需求日益多样化，追求快速、便捷、舒适的干发体验。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873195" y="3201438"/>
            <a:ext cx="669925" cy="669925"/>
            <a:chOff x="873195" y="3201438"/>
            <a:chExt cx="669925" cy="669925"/>
          </a:xfrm>
        </p:grpSpPr>
        <p:sp>
          <p:nvSpPr>
            <p:cNvPr id="11" name="object 11"/>
            <p:cNvSpPr/>
            <p:nvPr/>
          </p:nvSpPr>
          <p:spPr>
            <a:xfrm>
              <a:off x="873195" y="3201438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0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2"/>
                  </a:lnTo>
                  <a:lnTo>
                    <a:pt x="475857" y="31111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7"/>
                  </a:lnTo>
                  <a:lnTo>
                    <a:pt x="238062" y="655304"/>
                  </a:lnTo>
                  <a:lnTo>
                    <a:pt x="193621" y="638365"/>
                  </a:lnTo>
                  <a:lnTo>
                    <a:pt x="152470" y="615548"/>
                  </a:lnTo>
                  <a:lnTo>
                    <a:pt x="115125" y="587371"/>
                  </a:lnTo>
                  <a:lnTo>
                    <a:pt x="82106" y="554351"/>
                  </a:lnTo>
                  <a:lnTo>
                    <a:pt x="53928" y="517007"/>
                  </a:lnTo>
                  <a:lnTo>
                    <a:pt x="31111" y="475855"/>
                  </a:lnTo>
                  <a:lnTo>
                    <a:pt x="14172" y="431415"/>
                  </a:lnTo>
                  <a:lnTo>
                    <a:pt x="3629" y="384203"/>
                  </a:lnTo>
                  <a:lnTo>
                    <a:pt x="0" y="334738"/>
                  </a:lnTo>
                  <a:lnTo>
                    <a:pt x="669477" y="334739"/>
                  </a:lnTo>
                  <a:lnTo>
                    <a:pt x="665848" y="384203"/>
                  </a:lnTo>
                  <a:lnTo>
                    <a:pt x="655305" y="431415"/>
                  </a:lnTo>
                  <a:lnTo>
                    <a:pt x="638366" y="475855"/>
                  </a:lnTo>
                  <a:lnTo>
                    <a:pt x="615549" y="517007"/>
                  </a:lnTo>
                  <a:lnTo>
                    <a:pt x="587372" y="554351"/>
                  </a:lnTo>
                  <a:lnTo>
                    <a:pt x="554352" y="587371"/>
                  </a:lnTo>
                  <a:lnTo>
                    <a:pt x="517007" y="615548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F35735">
                <a:alpha val="29803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88281" y="3316524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873195" y="4959858"/>
            <a:ext cx="669925" cy="669925"/>
            <a:chOff x="873195" y="4959858"/>
            <a:chExt cx="669925" cy="669925"/>
          </a:xfrm>
        </p:grpSpPr>
        <p:sp>
          <p:nvSpPr>
            <p:cNvPr id="14" name="object 14"/>
            <p:cNvSpPr/>
            <p:nvPr/>
          </p:nvSpPr>
          <p:spPr>
            <a:xfrm>
              <a:off x="873195" y="4959858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2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8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2"/>
                  </a:lnTo>
                  <a:lnTo>
                    <a:pt x="82105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7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8"/>
                  </a:lnTo>
                  <a:lnTo>
                    <a:pt x="587371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5" y="655305"/>
                  </a:lnTo>
                  <a:lnTo>
                    <a:pt x="384204" y="665848"/>
                  </a:lnTo>
                  <a:lnTo>
                    <a:pt x="334739" y="669478"/>
                  </a:lnTo>
                  <a:close/>
                </a:path>
              </a:pathLst>
            </a:custGeom>
            <a:solidFill>
              <a:srgbClr val="F35735">
                <a:alpha val="29803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88281" y="5074944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2433409" y="5245653"/>
            <a:ext cx="8597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未来，随着消费者对个人护理产品的品质和体验要求不断提高，电动干发帽市场将迎来更多发展机遇。同时，行业竞争将加剧，品牌和产品创新将成为市场竞争的关键因素。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443146" y="3532953"/>
            <a:ext cx="6883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电动干发帽作为一种新型干发产品，符合消费者需求趋势，具有广阔的市场前景。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市场需求及趋势预测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632" y="1894922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CB3600"/>
                </a:solidFill>
                <a:latin typeface="微软雅黑"/>
                <a:cs typeface="微软雅黑"/>
              </a:rPr>
              <a:t>03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3283428"/>
            <a:ext cx="2311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5">
                <a:solidFill>
                  <a:srgbClr val="982800"/>
                </a:solidFill>
              </a:rPr>
              <a:t>技术方案</a:t>
            </a:r>
            <a:endParaRPr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EB554D"/>
                </a:solidFill>
                <a:latin typeface="微软雅黑"/>
                <a:cs typeface="微软雅黑"/>
              </a:rPr>
              <a:t>湿度检测技术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内置湿度传感器，检测头发的湿度水平，根据湿度自动调节干发帽的加热功率，实现高效节能。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EB554D"/>
                </a:solidFill>
                <a:latin typeface="微软雅黑"/>
                <a:cs typeface="微软雅黑"/>
              </a:rPr>
              <a:t>红外线加热技术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通过高效红外线加热元件，快速均匀地加热干发帽内部，使头</a:t>
            </a:r>
            <a:r>
              <a:rPr sz="1500" spc="-10">
                <a:latin typeface="微软雅黑"/>
                <a:cs typeface="微软雅黑"/>
              </a:rPr>
              <a:t>发迅速干燥。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EB554D"/>
                </a:solidFill>
                <a:latin typeface="微软雅黑"/>
                <a:cs typeface="微软雅黑"/>
              </a:rPr>
              <a:t>温控技术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采用智能温控系统，实时监测干发帽内部温度，确保温度恒定在舒适范围内，避免过热伤害头皮。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技术原理及实现方式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289935" y="1498288"/>
            <a:ext cx="3861435" cy="3861435"/>
            <a:chOff x="4289935" y="1498288"/>
            <a:chExt cx="3861435" cy="38614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289935" y="1498288"/>
              <a:ext cx="3861422" cy="3861421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429410" y="1744053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3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3" y="71129"/>
                  </a:lnTo>
                  <a:lnTo>
                    <a:pt x="169079" y="46607"/>
                  </a:lnTo>
                  <a:lnTo>
                    <a:pt x="208500" y="26826"/>
                  </a:lnTo>
                  <a:lnTo>
                    <a:pt x="250628" y="12194"/>
                  </a:lnTo>
                  <a:lnTo>
                    <a:pt x="295059" y="3116"/>
                  </a:lnTo>
                  <a:lnTo>
                    <a:pt x="341377" y="0"/>
                  </a:lnTo>
                  <a:lnTo>
                    <a:pt x="387700" y="3116"/>
                  </a:lnTo>
                  <a:lnTo>
                    <a:pt x="432128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1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30780" y="1926441"/>
              <a:ext cx="288925" cy="340360"/>
            </a:xfrm>
            <a:custGeom>
              <a:rect l="l" t="t" r="r" b="b"/>
              <a:pathLst>
                <a:path w="288925" h="340360">
                  <a:moveTo>
                    <a:pt x="154743" y="40618"/>
                  </a:moveTo>
                  <a:lnTo>
                    <a:pt x="137035" y="40618"/>
                  </a:lnTo>
                  <a:lnTo>
                    <a:pt x="137035" y="32772"/>
                  </a:lnTo>
                  <a:lnTo>
                    <a:pt x="134136" y="27269"/>
                  </a:lnTo>
                  <a:lnTo>
                    <a:pt x="127759" y="19852"/>
                  </a:lnTo>
                  <a:lnTo>
                    <a:pt x="121382" y="13337"/>
                  </a:lnTo>
                  <a:lnTo>
                    <a:pt x="118483" y="10540"/>
                  </a:lnTo>
                  <a:lnTo>
                    <a:pt x="118209" y="0"/>
                  </a:lnTo>
                  <a:lnTo>
                    <a:pt x="170599" y="0"/>
                  </a:lnTo>
                  <a:lnTo>
                    <a:pt x="170247" y="10939"/>
                  </a:lnTo>
                  <a:lnTo>
                    <a:pt x="167105" y="13739"/>
                  </a:lnTo>
                  <a:lnTo>
                    <a:pt x="160193" y="20285"/>
                  </a:lnTo>
                  <a:lnTo>
                    <a:pt x="153282" y="27792"/>
                  </a:lnTo>
                  <a:lnTo>
                    <a:pt x="150140" y="33476"/>
                  </a:lnTo>
                  <a:lnTo>
                    <a:pt x="150140" y="40583"/>
                  </a:lnTo>
                  <a:lnTo>
                    <a:pt x="154281" y="40583"/>
                  </a:lnTo>
                  <a:lnTo>
                    <a:pt x="154743" y="40618"/>
                  </a:lnTo>
                  <a:close/>
                </a:path>
                <a:path w="288925" h="340360">
                  <a:moveTo>
                    <a:pt x="288212" y="296294"/>
                  </a:moveTo>
                  <a:lnTo>
                    <a:pt x="439" y="296294"/>
                  </a:lnTo>
                  <a:lnTo>
                    <a:pt x="439" y="275541"/>
                  </a:lnTo>
                  <a:lnTo>
                    <a:pt x="0" y="273318"/>
                  </a:lnTo>
                  <a:lnTo>
                    <a:pt x="1537" y="266364"/>
                  </a:lnTo>
                  <a:lnTo>
                    <a:pt x="9336" y="254250"/>
                  </a:lnTo>
                  <a:lnTo>
                    <a:pt x="27681" y="236549"/>
                  </a:lnTo>
                  <a:lnTo>
                    <a:pt x="46285" y="208783"/>
                  </a:lnTo>
                  <a:lnTo>
                    <a:pt x="54683" y="170902"/>
                  </a:lnTo>
                  <a:lnTo>
                    <a:pt x="56823" y="129149"/>
                  </a:lnTo>
                  <a:lnTo>
                    <a:pt x="56663" y="89765"/>
                  </a:lnTo>
                  <a:lnTo>
                    <a:pt x="68801" y="61776"/>
                  </a:lnTo>
                  <a:lnTo>
                    <a:pt x="95514" y="47127"/>
                  </a:lnTo>
                  <a:lnTo>
                    <a:pt x="122227" y="41508"/>
                  </a:lnTo>
                  <a:lnTo>
                    <a:pt x="134370" y="40595"/>
                  </a:lnTo>
                  <a:lnTo>
                    <a:pt x="137035" y="40595"/>
                  </a:lnTo>
                  <a:lnTo>
                    <a:pt x="154743" y="40618"/>
                  </a:lnTo>
                  <a:lnTo>
                    <a:pt x="166480" y="41508"/>
                  </a:lnTo>
                  <a:lnTo>
                    <a:pt x="193158" y="47127"/>
                  </a:lnTo>
                  <a:lnTo>
                    <a:pt x="219855" y="61776"/>
                  </a:lnTo>
                  <a:lnTo>
                    <a:pt x="231992" y="89777"/>
                  </a:lnTo>
                  <a:lnTo>
                    <a:pt x="231829" y="129159"/>
                  </a:lnTo>
                  <a:lnTo>
                    <a:pt x="233971" y="170907"/>
                  </a:lnTo>
                  <a:lnTo>
                    <a:pt x="242371" y="208786"/>
                  </a:lnTo>
                  <a:lnTo>
                    <a:pt x="260984" y="236559"/>
                  </a:lnTo>
                  <a:lnTo>
                    <a:pt x="279321" y="254260"/>
                  </a:lnTo>
                  <a:lnTo>
                    <a:pt x="287115" y="266370"/>
                  </a:lnTo>
                  <a:lnTo>
                    <a:pt x="288651" y="273320"/>
                  </a:lnTo>
                  <a:lnTo>
                    <a:pt x="288212" y="275541"/>
                  </a:lnTo>
                  <a:lnTo>
                    <a:pt x="288212" y="296294"/>
                  </a:lnTo>
                  <a:close/>
                </a:path>
                <a:path w="288925" h="340360">
                  <a:moveTo>
                    <a:pt x="177124" y="307388"/>
                  </a:moveTo>
                  <a:lnTo>
                    <a:pt x="121895" y="307388"/>
                  </a:lnTo>
                  <a:lnTo>
                    <a:pt x="166914" y="307186"/>
                  </a:lnTo>
                  <a:lnTo>
                    <a:pt x="177145" y="307290"/>
                  </a:lnTo>
                  <a:close/>
                </a:path>
                <a:path w="288925" h="340360">
                  <a:moveTo>
                    <a:pt x="144403" y="340074"/>
                  </a:moveTo>
                  <a:lnTo>
                    <a:pt x="131660" y="337166"/>
                  </a:lnTo>
                  <a:lnTo>
                    <a:pt x="121253" y="329588"/>
                  </a:lnTo>
                  <a:lnTo>
                    <a:pt x="114236" y="319057"/>
                  </a:lnTo>
                  <a:lnTo>
                    <a:pt x="111663" y="307290"/>
                  </a:lnTo>
                  <a:lnTo>
                    <a:pt x="177124" y="307388"/>
                  </a:lnTo>
                  <a:lnTo>
                    <a:pt x="174572" y="319057"/>
                  </a:lnTo>
                  <a:lnTo>
                    <a:pt x="167555" y="329588"/>
                  </a:lnTo>
                  <a:lnTo>
                    <a:pt x="157148" y="337166"/>
                  </a:lnTo>
                  <a:lnTo>
                    <a:pt x="144403" y="34007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180954" y="1688046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3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0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1" y="26826"/>
                  </a:lnTo>
                  <a:lnTo>
                    <a:pt x="250630" y="12194"/>
                  </a:lnTo>
                  <a:lnTo>
                    <a:pt x="295061" y="3116"/>
                  </a:lnTo>
                  <a:lnTo>
                    <a:pt x="341379" y="0"/>
                  </a:lnTo>
                  <a:lnTo>
                    <a:pt x="387701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1"/>
                  </a:moveTo>
                  <a:lnTo>
                    <a:pt x="295053" y="679634"/>
                  </a:lnTo>
                  <a:lnTo>
                    <a:pt x="250624" y="670557"/>
                  </a:lnTo>
                  <a:lnTo>
                    <a:pt x="208497" y="655924"/>
                  </a:lnTo>
                  <a:lnTo>
                    <a:pt x="169077" y="636143"/>
                  </a:lnTo>
                  <a:lnTo>
                    <a:pt x="132771" y="611621"/>
                  </a:lnTo>
                  <a:lnTo>
                    <a:pt x="99986" y="582764"/>
                  </a:lnTo>
                  <a:lnTo>
                    <a:pt x="71130" y="549980"/>
                  </a:lnTo>
                  <a:lnTo>
                    <a:pt x="46607" y="513674"/>
                  </a:lnTo>
                  <a:lnTo>
                    <a:pt x="26827" y="474254"/>
                  </a:lnTo>
                  <a:lnTo>
                    <a:pt x="12194" y="432126"/>
                  </a:lnTo>
                  <a:lnTo>
                    <a:pt x="3116" y="387698"/>
                  </a:lnTo>
                  <a:lnTo>
                    <a:pt x="0" y="341375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5"/>
                  </a:lnTo>
                  <a:lnTo>
                    <a:pt x="341376" y="682751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343205" y="1584023"/>
            <a:ext cx="386842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588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加热速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度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>
                <a:latin typeface="微软雅黑"/>
                <a:cs typeface="微软雅黑"/>
              </a:rPr>
              <a:t>干发帽在</a:t>
            </a:r>
            <a:r>
              <a:rPr sz="1500" spc="-10">
                <a:latin typeface="微软雅黑"/>
                <a:cs typeface="微软雅黑"/>
              </a:rPr>
              <a:t>30</a:t>
            </a:r>
            <a:r>
              <a:rPr sz="1500" spc="-5">
                <a:latin typeface="微软雅黑"/>
                <a:cs typeface="微软雅黑"/>
              </a:rPr>
              <a:t>秒内达到适宜温度，确保用户快</a:t>
            </a:r>
            <a:endParaRPr sz="1500">
              <a:latin typeface="微软雅黑"/>
              <a:cs typeface="微软雅黑"/>
            </a:endParaRPr>
          </a:p>
          <a:p>
            <a:pPr marL="3093085">
              <a:lnSpc>
                <a:spcPct val="100000"/>
              </a:lnSpc>
              <a:spcBef>
                <a:spcPts val="360"/>
              </a:spcBef>
            </a:pPr>
            <a:r>
              <a:rPr sz="1500" spc="-15">
                <a:latin typeface="微软雅黑"/>
                <a:cs typeface="微软雅黑"/>
              </a:rPr>
              <a:t>速使用。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29571" y="1584023"/>
            <a:ext cx="3602990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4681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温度范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围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710"/>
              </a:spcBef>
            </a:pPr>
            <a:r>
              <a:rPr sz="1500">
                <a:latin typeface="微软雅黑"/>
                <a:cs typeface="微软雅黑"/>
              </a:rPr>
              <a:t>控制在</a:t>
            </a:r>
            <a:r>
              <a:rPr sz="1500" spc="-10">
                <a:latin typeface="微软雅黑"/>
                <a:cs typeface="微软雅黑"/>
              </a:rPr>
              <a:t>40-60</a:t>
            </a:r>
            <a:r>
              <a:rPr sz="1500" spc="-5">
                <a:latin typeface="微软雅黑"/>
                <a:cs typeface="微软雅黑"/>
              </a:rPr>
              <a:t>摄氏度之间，提供舒适的干发</a:t>
            </a:r>
            <a:r>
              <a:rPr sz="1500" spc="-20">
                <a:latin typeface="微软雅黑"/>
                <a:cs typeface="微软雅黑"/>
              </a:rPr>
              <a:t>体验。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408822" y="1863388"/>
            <a:ext cx="3455035" cy="3256279"/>
            <a:chOff x="4408822" y="1863388"/>
            <a:chExt cx="3455035" cy="3256279"/>
          </a:xfrm>
        </p:grpSpPr>
        <p:sp>
          <p:nvSpPr>
            <p:cNvPr id="10" name="object 10"/>
            <p:cNvSpPr/>
            <p:nvPr/>
          </p:nvSpPr>
          <p:spPr>
            <a:xfrm>
              <a:off x="7356302" y="1863388"/>
              <a:ext cx="332105" cy="332105"/>
            </a:xfrm>
            <a:custGeom>
              <a:rect l="l" t="t" r="r" b="b"/>
              <a:pathLst>
                <a:path w="332104" h="332105">
                  <a:moveTo>
                    <a:pt x="218921" y="53992"/>
                  </a:moveTo>
                  <a:lnTo>
                    <a:pt x="112404" y="53992"/>
                  </a:lnTo>
                  <a:lnTo>
                    <a:pt x="116337" y="52124"/>
                  </a:lnTo>
                  <a:lnTo>
                    <a:pt x="120312" y="50588"/>
                  </a:lnTo>
                  <a:lnTo>
                    <a:pt x="124442" y="49124"/>
                  </a:lnTo>
                  <a:lnTo>
                    <a:pt x="144958" y="0"/>
                  </a:lnTo>
                  <a:lnTo>
                    <a:pt x="186466" y="0"/>
                  </a:lnTo>
                  <a:lnTo>
                    <a:pt x="207501" y="49291"/>
                  </a:lnTo>
                  <a:lnTo>
                    <a:pt x="211475" y="50713"/>
                  </a:lnTo>
                  <a:lnTo>
                    <a:pt x="215325" y="52248"/>
                  </a:lnTo>
                  <a:lnTo>
                    <a:pt x="218921" y="53992"/>
                  </a:lnTo>
                  <a:close/>
                </a:path>
                <a:path w="332104" h="332105">
                  <a:moveTo>
                    <a:pt x="288865" y="54075"/>
                  </a:moveTo>
                  <a:lnTo>
                    <a:pt x="219092" y="54075"/>
                  </a:lnTo>
                  <a:lnTo>
                    <a:pt x="268507" y="33725"/>
                  </a:lnTo>
                  <a:lnTo>
                    <a:pt x="288865" y="54075"/>
                  </a:lnTo>
                  <a:close/>
                </a:path>
                <a:path w="332104" h="332105">
                  <a:moveTo>
                    <a:pt x="63518" y="298342"/>
                  </a:moveTo>
                  <a:lnTo>
                    <a:pt x="34171" y="268995"/>
                  </a:lnTo>
                  <a:lnTo>
                    <a:pt x="53908" y="219788"/>
                  </a:lnTo>
                  <a:lnTo>
                    <a:pt x="51968" y="215771"/>
                  </a:lnTo>
                  <a:lnTo>
                    <a:pt x="50279" y="211475"/>
                  </a:lnTo>
                  <a:lnTo>
                    <a:pt x="48845" y="207459"/>
                  </a:lnTo>
                  <a:lnTo>
                    <a:pt x="0" y="187109"/>
                  </a:lnTo>
                  <a:lnTo>
                    <a:pt x="0" y="145601"/>
                  </a:lnTo>
                  <a:lnTo>
                    <a:pt x="48803" y="124733"/>
                  </a:lnTo>
                  <a:lnTo>
                    <a:pt x="50351" y="120395"/>
                  </a:lnTo>
                  <a:lnTo>
                    <a:pt x="51885" y="116420"/>
                  </a:lnTo>
                  <a:lnTo>
                    <a:pt x="53837" y="112405"/>
                  </a:lnTo>
                  <a:lnTo>
                    <a:pt x="33725" y="63518"/>
                  </a:lnTo>
                  <a:lnTo>
                    <a:pt x="63072" y="34172"/>
                  </a:lnTo>
                  <a:lnTo>
                    <a:pt x="112404" y="53992"/>
                  </a:lnTo>
                  <a:lnTo>
                    <a:pt x="218921" y="53992"/>
                  </a:lnTo>
                  <a:lnTo>
                    <a:pt x="219092" y="54075"/>
                  </a:lnTo>
                  <a:lnTo>
                    <a:pt x="288865" y="54075"/>
                  </a:lnTo>
                  <a:lnTo>
                    <a:pt x="297865" y="63072"/>
                  </a:lnTo>
                  <a:lnTo>
                    <a:pt x="281517" y="103771"/>
                  </a:lnTo>
                  <a:lnTo>
                    <a:pt x="165712" y="103771"/>
                  </a:lnTo>
                  <a:lnTo>
                    <a:pt x="141484" y="108666"/>
                  </a:lnTo>
                  <a:lnTo>
                    <a:pt x="121692" y="122014"/>
                  </a:lnTo>
                  <a:lnTo>
                    <a:pt x="108344" y="141805"/>
                  </a:lnTo>
                  <a:lnTo>
                    <a:pt x="103449" y="166034"/>
                  </a:lnTo>
                  <a:lnTo>
                    <a:pt x="108344" y="190262"/>
                  </a:lnTo>
                  <a:lnTo>
                    <a:pt x="121692" y="210053"/>
                  </a:lnTo>
                  <a:lnTo>
                    <a:pt x="141484" y="223401"/>
                  </a:lnTo>
                  <a:lnTo>
                    <a:pt x="165712" y="228296"/>
                  </a:lnTo>
                  <a:lnTo>
                    <a:pt x="281742" y="228296"/>
                  </a:lnTo>
                  <a:lnTo>
                    <a:pt x="298331" y="268507"/>
                  </a:lnTo>
                  <a:lnTo>
                    <a:pt x="288929" y="277909"/>
                  </a:lnTo>
                  <a:lnTo>
                    <a:pt x="219205" y="277909"/>
                  </a:lnTo>
                  <a:lnTo>
                    <a:pt x="218685" y="278159"/>
                  </a:lnTo>
                  <a:lnTo>
                    <a:pt x="112529" y="278159"/>
                  </a:lnTo>
                  <a:lnTo>
                    <a:pt x="63518" y="298342"/>
                  </a:lnTo>
                  <a:close/>
                </a:path>
                <a:path w="332104" h="332105">
                  <a:moveTo>
                    <a:pt x="281742" y="228296"/>
                  </a:moveTo>
                  <a:lnTo>
                    <a:pt x="165712" y="228296"/>
                  </a:lnTo>
                  <a:lnTo>
                    <a:pt x="189940" y="223401"/>
                  </a:lnTo>
                  <a:lnTo>
                    <a:pt x="209732" y="210053"/>
                  </a:lnTo>
                  <a:lnTo>
                    <a:pt x="223079" y="190262"/>
                  </a:lnTo>
                  <a:lnTo>
                    <a:pt x="227975" y="166034"/>
                  </a:lnTo>
                  <a:lnTo>
                    <a:pt x="223079" y="141805"/>
                  </a:lnTo>
                  <a:lnTo>
                    <a:pt x="209732" y="122014"/>
                  </a:lnTo>
                  <a:lnTo>
                    <a:pt x="189940" y="108666"/>
                  </a:lnTo>
                  <a:lnTo>
                    <a:pt x="165712" y="103771"/>
                  </a:lnTo>
                  <a:lnTo>
                    <a:pt x="281517" y="103771"/>
                  </a:lnTo>
                  <a:lnTo>
                    <a:pt x="277836" y="112934"/>
                  </a:lnTo>
                  <a:lnTo>
                    <a:pt x="279622" y="116627"/>
                  </a:lnTo>
                  <a:lnTo>
                    <a:pt x="281114" y="120509"/>
                  </a:lnTo>
                  <a:lnTo>
                    <a:pt x="282454" y="124286"/>
                  </a:lnTo>
                  <a:lnTo>
                    <a:pt x="332068" y="144958"/>
                  </a:lnTo>
                  <a:lnTo>
                    <a:pt x="332068" y="186466"/>
                  </a:lnTo>
                  <a:lnTo>
                    <a:pt x="282444" y="207625"/>
                  </a:lnTo>
                  <a:lnTo>
                    <a:pt x="280990" y="211672"/>
                  </a:lnTo>
                  <a:lnTo>
                    <a:pt x="279642" y="215252"/>
                  </a:lnTo>
                  <a:lnTo>
                    <a:pt x="277898" y="218978"/>
                  </a:lnTo>
                  <a:lnTo>
                    <a:pt x="281742" y="228296"/>
                  </a:lnTo>
                  <a:close/>
                </a:path>
                <a:path w="332104" h="332105">
                  <a:moveTo>
                    <a:pt x="268985" y="297854"/>
                  </a:moveTo>
                  <a:lnTo>
                    <a:pt x="219205" y="277909"/>
                  </a:lnTo>
                  <a:lnTo>
                    <a:pt x="288929" y="277909"/>
                  </a:lnTo>
                  <a:lnTo>
                    <a:pt x="268985" y="297854"/>
                  </a:lnTo>
                  <a:close/>
                </a:path>
                <a:path w="332104" h="332105">
                  <a:moveTo>
                    <a:pt x="187109" y="332068"/>
                  </a:moveTo>
                  <a:lnTo>
                    <a:pt x="145601" y="332068"/>
                  </a:lnTo>
                  <a:lnTo>
                    <a:pt x="124607" y="282943"/>
                  </a:lnTo>
                  <a:lnTo>
                    <a:pt x="120477" y="281521"/>
                  </a:lnTo>
                  <a:lnTo>
                    <a:pt x="116461" y="280026"/>
                  </a:lnTo>
                  <a:lnTo>
                    <a:pt x="112529" y="278159"/>
                  </a:lnTo>
                  <a:lnTo>
                    <a:pt x="218685" y="278159"/>
                  </a:lnTo>
                  <a:lnTo>
                    <a:pt x="215481" y="279694"/>
                  </a:lnTo>
                  <a:lnTo>
                    <a:pt x="211589" y="281230"/>
                  </a:lnTo>
                  <a:lnTo>
                    <a:pt x="207657" y="282693"/>
                  </a:lnTo>
                  <a:lnTo>
                    <a:pt x="187109" y="3320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408822" y="4436915"/>
              <a:ext cx="683260" cy="683260"/>
            </a:xfrm>
            <a:custGeom>
              <a:rect l="l" t="t" r="r" b="b"/>
              <a:pathLst>
                <a:path w="683260" h="683260">
                  <a:moveTo>
                    <a:pt x="682752" y="341376"/>
                  </a:moveTo>
                  <a:lnTo>
                    <a:pt x="1" y="341376"/>
                  </a:lnTo>
                  <a:lnTo>
                    <a:pt x="3118" y="295052"/>
                  </a:lnTo>
                  <a:lnTo>
                    <a:pt x="12196" y="250624"/>
                  </a:lnTo>
                  <a:lnTo>
                    <a:pt x="26829" y="208496"/>
                  </a:lnTo>
                  <a:lnTo>
                    <a:pt x="46610" y="169076"/>
                  </a:lnTo>
                  <a:lnTo>
                    <a:pt x="71132" y="132770"/>
                  </a:lnTo>
                  <a:lnTo>
                    <a:pt x="99989" y="99986"/>
                  </a:lnTo>
                  <a:lnTo>
                    <a:pt x="132774" y="71129"/>
                  </a:lnTo>
                  <a:lnTo>
                    <a:pt x="169080" y="46607"/>
                  </a:lnTo>
                  <a:lnTo>
                    <a:pt x="208500" y="26826"/>
                  </a:lnTo>
                  <a:lnTo>
                    <a:pt x="250629" y="12194"/>
                  </a:lnTo>
                  <a:lnTo>
                    <a:pt x="295062" y="3116"/>
                  </a:lnTo>
                  <a:lnTo>
                    <a:pt x="341377" y="0"/>
                  </a:lnTo>
                  <a:lnTo>
                    <a:pt x="387701" y="3116"/>
                  </a:lnTo>
                  <a:lnTo>
                    <a:pt x="432129" y="12194"/>
                  </a:lnTo>
                  <a:lnTo>
                    <a:pt x="474256" y="26827"/>
                  </a:lnTo>
                  <a:lnTo>
                    <a:pt x="513676" y="46608"/>
                  </a:lnTo>
                  <a:lnTo>
                    <a:pt x="549982" y="71130"/>
                  </a:lnTo>
                  <a:lnTo>
                    <a:pt x="582766" y="99987"/>
                  </a:lnTo>
                  <a:lnTo>
                    <a:pt x="611623" y="132771"/>
                  </a:lnTo>
                  <a:lnTo>
                    <a:pt x="636145" y="169077"/>
                  </a:lnTo>
                  <a:lnTo>
                    <a:pt x="655925" y="208497"/>
                  </a:lnTo>
                  <a:lnTo>
                    <a:pt x="670558" y="250625"/>
                  </a:lnTo>
                  <a:lnTo>
                    <a:pt x="679636" y="295053"/>
                  </a:lnTo>
                  <a:lnTo>
                    <a:pt x="682752" y="341376"/>
                  </a:lnTo>
                  <a:close/>
                </a:path>
                <a:path w="683260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0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584167" y="4614386"/>
              <a:ext cx="332105" cy="328295"/>
            </a:xfrm>
            <a:custGeom>
              <a:rect l="l" t="t" r="r" b="b"/>
              <a:pathLst>
                <a:path w="332104" h="328295">
                  <a:moveTo>
                    <a:pt x="166044" y="140490"/>
                  </a:moveTo>
                  <a:lnTo>
                    <a:pt x="0" y="93660"/>
                  </a:lnTo>
                  <a:lnTo>
                    <a:pt x="0" y="46830"/>
                  </a:lnTo>
                  <a:lnTo>
                    <a:pt x="166044" y="0"/>
                  </a:lnTo>
                  <a:lnTo>
                    <a:pt x="332068" y="46830"/>
                  </a:lnTo>
                  <a:lnTo>
                    <a:pt x="332068" y="93660"/>
                  </a:lnTo>
                  <a:lnTo>
                    <a:pt x="166044" y="140490"/>
                  </a:lnTo>
                  <a:close/>
                </a:path>
                <a:path w="332104" h="328295">
                  <a:moveTo>
                    <a:pt x="166044" y="234150"/>
                  </a:moveTo>
                  <a:lnTo>
                    <a:pt x="0" y="187320"/>
                  </a:lnTo>
                  <a:lnTo>
                    <a:pt x="0" y="140490"/>
                  </a:lnTo>
                  <a:lnTo>
                    <a:pt x="166044" y="187320"/>
                  </a:lnTo>
                  <a:lnTo>
                    <a:pt x="332068" y="187320"/>
                  </a:lnTo>
                  <a:lnTo>
                    <a:pt x="166044" y="234150"/>
                  </a:lnTo>
                  <a:close/>
                </a:path>
                <a:path w="332104" h="328295">
                  <a:moveTo>
                    <a:pt x="332068" y="187320"/>
                  </a:moveTo>
                  <a:lnTo>
                    <a:pt x="166044" y="187320"/>
                  </a:lnTo>
                  <a:lnTo>
                    <a:pt x="332068" y="140490"/>
                  </a:lnTo>
                  <a:lnTo>
                    <a:pt x="332068" y="187320"/>
                  </a:lnTo>
                  <a:close/>
                </a:path>
                <a:path w="332104" h="328295">
                  <a:moveTo>
                    <a:pt x="166044" y="327810"/>
                  </a:moveTo>
                  <a:lnTo>
                    <a:pt x="0" y="280980"/>
                  </a:lnTo>
                  <a:lnTo>
                    <a:pt x="0" y="234150"/>
                  </a:lnTo>
                  <a:lnTo>
                    <a:pt x="166044" y="280980"/>
                  </a:lnTo>
                  <a:lnTo>
                    <a:pt x="332068" y="280980"/>
                  </a:lnTo>
                  <a:lnTo>
                    <a:pt x="166044" y="327810"/>
                  </a:lnTo>
                  <a:close/>
                </a:path>
                <a:path w="332104" h="328295">
                  <a:moveTo>
                    <a:pt x="332068" y="280980"/>
                  </a:moveTo>
                  <a:lnTo>
                    <a:pt x="166044" y="280980"/>
                  </a:lnTo>
                  <a:lnTo>
                    <a:pt x="332068" y="234150"/>
                  </a:lnTo>
                  <a:lnTo>
                    <a:pt x="332068" y="28098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180954" y="4436915"/>
              <a:ext cx="683260" cy="683260"/>
            </a:xfrm>
            <a:custGeom>
              <a:rect l="l" t="t" r="r" b="b"/>
              <a:pathLst>
                <a:path w="683259" h="683260">
                  <a:moveTo>
                    <a:pt x="682752" y="341376"/>
                  </a:moveTo>
                  <a:lnTo>
                    <a:pt x="3" y="341376"/>
                  </a:lnTo>
                  <a:lnTo>
                    <a:pt x="3120" y="295052"/>
                  </a:lnTo>
                  <a:lnTo>
                    <a:pt x="12198" y="250624"/>
                  </a:lnTo>
                  <a:lnTo>
                    <a:pt x="26830" y="208496"/>
                  </a:lnTo>
                  <a:lnTo>
                    <a:pt x="46611" y="169076"/>
                  </a:lnTo>
                  <a:lnTo>
                    <a:pt x="71134" y="132770"/>
                  </a:lnTo>
                  <a:lnTo>
                    <a:pt x="99991" y="99986"/>
                  </a:lnTo>
                  <a:lnTo>
                    <a:pt x="132775" y="71129"/>
                  </a:lnTo>
                  <a:lnTo>
                    <a:pt x="169081" y="46607"/>
                  </a:lnTo>
                  <a:lnTo>
                    <a:pt x="208502" y="26826"/>
                  </a:lnTo>
                  <a:lnTo>
                    <a:pt x="250630" y="12194"/>
                  </a:lnTo>
                  <a:lnTo>
                    <a:pt x="295063" y="3116"/>
                  </a:lnTo>
                  <a:lnTo>
                    <a:pt x="341379" y="0"/>
                  </a:lnTo>
                  <a:lnTo>
                    <a:pt x="387702" y="3116"/>
                  </a:lnTo>
                  <a:lnTo>
                    <a:pt x="432130" y="12194"/>
                  </a:lnTo>
                  <a:lnTo>
                    <a:pt x="474257" y="26827"/>
                  </a:lnTo>
                  <a:lnTo>
                    <a:pt x="513677" y="46608"/>
                  </a:lnTo>
                  <a:lnTo>
                    <a:pt x="549983" y="71130"/>
                  </a:lnTo>
                  <a:lnTo>
                    <a:pt x="582767" y="99987"/>
                  </a:lnTo>
                  <a:lnTo>
                    <a:pt x="611624" y="132771"/>
                  </a:lnTo>
                  <a:lnTo>
                    <a:pt x="636146" y="169077"/>
                  </a:lnTo>
                  <a:lnTo>
                    <a:pt x="655926" y="208497"/>
                  </a:lnTo>
                  <a:lnTo>
                    <a:pt x="670559" y="250625"/>
                  </a:lnTo>
                  <a:lnTo>
                    <a:pt x="679637" y="295053"/>
                  </a:lnTo>
                  <a:lnTo>
                    <a:pt x="682752" y="341376"/>
                  </a:lnTo>
                  <a:close/>
                </a:path>
                <a:path w="683259" h="683260">
                  <a:moveTo>
                    <a:pt x="341376" y="682750"/>
                  </a:moveTo>
                  <a:lnTo>
                    <a:pt x="295053" y="679634"/>
                  </a:lnTo>
                  <a:lnTo>
                    <a:pt x="250624" y="670556"/>
                  </a:lnTo>
                  <a:lnTo>
                    <a:pt x="208497" y="655923"/>
                  </a:lnTo>
                  <a:lnTo>
                    <a:pt x="169077" y="636142"/>
                  </a:lnTo>
                  <a:lnTo>
                    <a:pt x="132771" y="611620"/>
                  </a:lnTo>
                  <a:lnTo>
                    <a:pt x="99986" y="582764"/>
                  </a:lnTo>
                  <a:lnTo>
                    <a:pt x="71130" y="549979"/>
                  </a:lnTo>
                  <a:lnTo>
                    <a:pt x="46607" y="513673"/>
                  </a:lnTo>
                  <a:lnTo>
                    <a:pt x="26827" y="474253"/>
                  </a:lnTo>
                  <a:lnTo>
                    <a:pt x="12194" y="432126"/>
                  </a:lnTo>
                  <a:lnTo>
                    <a:pt x="3116" y="387697"/>
                  </a:lnTo>
                  <a:lnTo>
                    <a:pt x="0" y="341374"/>
                  </a:lnTo>
                  <a:lnTo>
                    <a:pt x="682752" y="341376"/>
                  </a:lnTo>
                  <a:lnTo>
                    <a:pt x="679635" y="387698"/>
                  </a:lnTo>
                  <a:lnTo>
                    <a:pt x="670557" y="432126"/>
                  </a:lnTo>
                  <a:lnTo>
                    <a:pt x="655925" y="474254"/>
                  </a:lnTo>
                  <a:lnTo>
                    <a:pt x="636144" y="513674"/>
                  </a:lnTo>
                  <a:lnTo>
                    <a:pt x="611622" y="549980"/>
                  </a:lnTo>
                  <a:lnTo>
                    <a:pt x="582765" y="582764"/>
                  </a:lnTo>
                  <a:lnTo>
                    <a:pt x="549981" y="611621"/>
                  </a:lnTo>
                  <a:lnTo>
                    <a:pt x="513675" y="636143"/>
                  </a:lnTo>
                  <a:lnTo>
                    <a:pt x="474255" y="655924"/>
                  </a:lnTo>
                  <a:lnTo>
                    <a:pt x="432127" y="670557"/>
                  </a:lnTo>
                  <a:lnTo>
                    <a:pt x="387699" y="679634"/>
                  </a:lnTo>
                  <a:lnTo>
                    <a:pt x="341376" y="682750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62635" y="4641945"/>
              <a:ext cx="319405" cy="273050"/>
            </a:xfrm>
            <a:custGeom>
              <a:rect l="l" t="t" r="r" b="b"/>
              <a:pathLst>
                <a:path w="319404" h="273050">
                  <a:moveTo>
                    <a:pt x="160180" y="272683"/>
                  </a:moveTo>
                  <a:lnTo>
                    <a:pt x="135151" y="256103"/>
                  </a:lnTo>
                  <a:lnTo>
                    <a:pt x="80090" y="213690"/>
                  </a:lnTo>
                  <a:lnTo>
                    <a:pt x="25028" y="156438"/>
                  </a:lnTo>
                  <a:lnTo>
                    <a:pt x="0" y="95340"/>
                  </a:lnTo>
                  <a:lnTo>
                    <a:pt x="5496" y="60335"/>
                  </a:lnTo>
                  <a:lnTo>
                    <a:pt x="21808" y="29796"/>
                  </a:lnTo>
                  <a:lnTo>
                    <a:pt x="48669" y="8194"/>
                  </a:lnTo>
                  <a:lnTo>
                    <a:pt x="85811" y="0"/>
                  </a:lnTo>
                  <a:lnTo>
                    <a:pt x="119152" y="7619"/>
                  </a:lnTo>
                  <a:lnTo>
                    <a:pt x="142303" y="24381"/>
                  </a:lnTo>
                  <a:lnTo>
                    <a:pt x="155800" y="41143"/>
                  </a:lnTo>
                  <a:lnTo>
                    <a:pt x="160180" y="48762"/>
                  </a:lnTo>
                  <a:lnTo>
                    <a:pt x="307768" y="48762"/>
                  </a:lnTo>
                  <a:lnTo>
                    <a:pt x="313784" y="59929"/>
                  </a:lnTo>
                  <a:lnTo>
                    <a:pt x="319399" y="95340"/>
                  </a:lnTo>
                  <a:lnTo>
                    <a:pt x="294521" y="156838"/>
                  </a:lnTo>
                  <a:lnTo>
                    <a:pt x="239790" y="214045"/>
                  </a:lnTo>
                  <a:lnTo>
                    <a:pt x="185058" y="256236"/>
                  </a:lnTo>
                  <a:lnTo>
                    <a:pt x="160180" y="272683"/>
                  </a:lnTo>
                  <a:close/>
                </a:path>
                <a:path w="319404" h="273050">
                  <a:moveTo>
                    <a:pt x="307768" y="48762"/>
                  </a:moveTo>
                  <a:lnTo>
                    <a:pt x="160180" y="48762"/>
                  </a:lnTo>
                  <a:lnTo>
                    <a:pt x="164157" y="41143"/>
                  </a:lnTo>
                  <a:lnTo>
                    <a:pt x="176984" y="24381"/>
                  </a:lnTo>
                  <a:lnTo>
                    <a:pt x="200002" y="7619"/>
                  </a:lnTo>
                  <a:lnTo>
                    <a:pt x="234550" y="0"/>
                  </a:lnTo>
                  <a:lnTo>
                    <a:pt x="270735" y="8058"/>
                  </a:lnTo>
                  <a:lnTo>
                    <a:pt x="297354" y="29435"/>
                  </a:lnTo>
                  <a:lnTo>
                    <a:pt x="307768" y="4876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185354" y="4356134"/>
            <a:ext cx="3006090" cy="8712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1336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湿度检测精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度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0"/>
              </a:spcBef>
            </a:pPr>
            <a:r>
              <a:rPr sz="1500" spc="-10">
                <a:latin typeface="微软雅黑"/>
                <a:cs typeface="微软雅黑"/>
              </a:rPr>
              <a:t>±5%RH，</a:t>
            </a:r>
            <a:r>
              <a:rPr sz="1500" spc="-5">
                <a:latin typeface="微软雅黑"/>
                <a:cs typeface="微软雅黑"/>
              </a:rPr>
              <a:t>确保精确控制干发过程。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129571" y="4356134"/>
            <a:ext cx="3662045" cy="114554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4681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安全性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能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710"/>
              </a:spcBef>
            </a:pPr>
            <a:r>
              <a:rPr sz="1500">
                <a:latin typeface="微软雅黑"/>
                <a:cs typeface="微软雅黑"/>
              </a:rPr>
              <a:t>产品通过</a:t>
            </a:r>
            <a:r>
              <a:rPr sz="1500" spc="-10">
                <a:latin typeface="微软雅黑"/>
                <a:cs typeface="微软雅黑"/>
              </a:rPr>
              <a:t>CE</a:t>
            </a:r>
            <a:r>
              <a:rPr sz="1500">
                <a:latin typeface="微软雅黑"/>
                <a:cs typeface="微软雅黑"/>
              </a:rPr>
              <a:t>、</a:t>
            </a:r>
            <a:r>
              <a:rPr sz="1500" spc="-10">
                <a:latin typeface="微软雅黑"/>
                <a:cs typeface="微软雅黑"/>
              </a:rPr>
              <a:t>FCC</a:t>
            </a:r>
            <a:r>
              <a:rPr sz="1500" spc="-5">
                <a:latin typeface="微软雅黑"/>
                <a:cs typeface="微软雅黑"/>
              </a:rPr>
              <a:t>等安全认证，确保用户使</a:t>
            </a:r>
            <a:r>
              <a:rPr sz="1500" spc="-15">
                <a:latin typeface="微软雅黑"/>
                <a:cs typeface="微软雅黑"/>
              </a:rPr>
              <a:t>用安全。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关键技术指标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57079" y="1431615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161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75049" y="4866556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061345" y="1689877"/>
            <a:ext cx="508000" cy="4340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9050">
              <a:lnSpc>
                <a:spcPct val="100000"/>
              </a:lnSpc>
              <a:spcBef>
                <a:spcPts val="67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  <a:p>
            <a:pPr marL="42545">
              <a:lnSpc>
                <a:spcPct val="100000"/>
              </a:lnSpc>
              <a:spcBef>
                <a:spcPts val="65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331085" y="1588305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20">
                <a:latin typeface="微软雅黑"/>
                <a:cs typeface="微软雅黑"/>
              </a:rPr>
              <a:t>创新点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31085" y="3291832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结合红外线加热与温控技术，实现快速均匀干发。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31085" y="4908946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引入湿度检测技术，自动调节加热功率，提高干</a:t>
            </a:r>
            <a:r>
              <a:rPr sz="1500" spc="-15">
                <a:latin typeface="微软雅黑"/>
                <a:cs typeface="微软雅黑"/>
              </a:rPr>
              <a:t>发效率。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技术创新点及优势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https://d.book118.com/018121052023006044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Office Theme</vt:lpstr>
      <vt:lpstr>电动干发帽计划书</vt:lpstr>
      <vt:lpstr>目录
CONTENTS</vt:lpstr>
      <vt:lpstr>产品介绍</vt:lpstr>
      <vt:lpstr>电动干发帽概念</vt:lpstr>
      <vt:lpstr>产品特点及优势</vt:lpstr>
      <vt:lpstr>目标用户群体</vt:lpstr>
      <vt:lpstr>市场分析</vt:lpstr>
      <vt:lpstr>干发产品市场现状</vt:lpstr>
      <vt:lpstr>竞争对手分析</vt:lpstr>
      <vt:lpstr>市场需求及趋势预测</vt:lpstr>
      <vt:lpstr>技术方案</vt:lpstr>
      <vt:lpstr>技术原理及实现方式</vt:lpstr>
      <vt:lpstr>关键技术指标</vt:lpstr>
      <vt:lpstr>技术创新点及优势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2024-09-24T01:42:26.810</cp:lastPrinted>
  <dcterms:created xsi:type="dcterms:W3CDTF">2024-09-23T17:42:26Z</dcterms:created>
  <dcterms:modified xsi:type="dcterms:W3CDTF">2024-09-23T17:42:28Z</dcterms:modified>
</cp:coreProperties>
</file>