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2905C-C0DE-4DE1-816F-4C9670EF1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0A473-E487-42DF-8028-5EB892594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BBB5A-B5B1-46E5-9819-C415291B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DD994-705E-44EA-9B94-C76477BE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45343-AEAF-4B3A-ABE9-EFE97488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4A8E5-74BB-4007-9457-021B4AEE1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E3573-A507-48A7-BDDF-DB1ABC9FE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C16E0-D275-42B7-B335-9A4A1DDC1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9734A-7A1E-4D07-B93B-24FAE93A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96B38-67E8-4C2A-B5AE-29F3B9348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9333A-F608-4034-A772-91DED4190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2026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电子商务供应链管理系统实施方案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技术选型及实施方案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数据迁移与接口对接策略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培训推广及后期维护计划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随着互联网的普及和消费者购物习惯的改变，电子商务市场规模不断扩大，成为全球零售业的重要增长动力。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竞争激烈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电子商务市场参与者众多，包括大型综合电商平台、垂直电商、社交电商等，竞争日益激烈。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消费者对商品品质、价格、服务等方面的要求不断提高，对电商平台的供应链管理能力提出了更高的要求。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实现快速、准确的订单处理和物流配送，提高客户满意度。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高效物流管理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协同与整合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通过精准的需求预测和库存规划，降低库存成本和缺货风险。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加强与供应商、物流服务商等合作伙伴的协同和整合，提高供应链整体效率。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通过本项目实施，构建一套完善的供应链管理系统，实现电商平台与供应商、物流服务商等合作伙伴的高效协同和整合。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构建完善的供应链管理系统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通过优化物流管理流程，提高订单处理速度和物流配送效率，缩短客户等待时间。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通过精准的库存规划和需求预测，降低库存积压和缺货风险，减少资金占用和运营成本。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通过提供优质的商品和服务，提高客户满意度和忠诚度，促进电商平台的长远发展。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将系统划分为表示层、业务逻辑层和数据访问层，实现高内聚、低耦合的设计目标。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将系统拆分为多个独立的功能模块，便于开发、测试和维护。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预留扩展接口，支持未来业务发展和功能升级。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可扩展性考虑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核心功能模块介绍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实现采购计划制定、供应商选择、采购订单生成等功能。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实现库存盘点、库存预警、库存调拨等功能。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实现销售计划制定、销售订单处理、发货管理等功能。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实现应收应付账款管理、财务报表生成等功能。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采购管理模块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库存管理模块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销售管理模块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数据交互机制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采用API接口、消息队列等方式实现系统内部及与外部系统的数据交互，确保数据传输的实时性和可靠性。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采用加密传输、数据脱敏等技术手段，确保数据传输和存储过程中的安全性与隐私保护。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明确数据在系统各模块间的流动路径和处理逻辑，确保数据准确性和一致性。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数据流程与交互机制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技术选型及实施方案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分布式微服务架构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采用Spring Cloud等主流微服务框架，实现系统的高可用性、高扩展性和高性能。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选用MySQL、Oracle等关系型数据库，结合Redis等NoSQL数据库，满足系统数据存储和访问需求。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采用OAuth2、JWT等认证授权技术，确保系统安全性；使用HTTPS协议对数据进行加密传输，保障数据传输安全。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基于React、Vue等前端框架，实现前后端解耦，提高开发效率和系统可维护性。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选用IntelliJ IDEA、Eclipse等集成开发环境，提高开发效率。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采用Git等版本控制工具，实现代码的版本管理和团队协作。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使用Maven、Gradle等构建工具，实现项目的自动化构建和依赖管理。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构建工具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选用Linux操作系统，配置Java运行环境，安装Nginx等Web服务器，确保系统稳定运行。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服务器配置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开发环境搭建与配置说明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https://d.book118.com/018122026062006026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2024-09-03T18:16:38.626</cp:lastPrinted>
  <dcterms:created xsi:type="dcterms:W3CDTF">2024-09-03T10:16:38Z</dcterms:created>
  <dcterms:modified xsi:type="dcterms:W3CDTF">2024-09-03T10:16:40Z</dcterms:modified>
</cp:coreProperties>
</file>