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568BF-7CCC-4CB4-88AA-F2171EB8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DC0DF-FE09-4E12-9891-5686F90E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71FD8-DAA6-45E8-844C-BF874B50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C249A-B063-4CD5-9390-536C5B18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68FE5-BC58-4F1F-B6DA-AF29ED14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6A96F-C14B-476C-864A-721769BD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929EA-7534-43FE-87B7-A76CCD9C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54B7A-A641-4D56-B75B-B2C5AE30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69901-A656-4062-8D6E-396276E4F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6020B-2EFB-4167-B70E-47913326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A4C1F-245E-4ED6-8D63-C97974E1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211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COPD急性加重护理方案\n## 1.COPD急性加重的定义与诊断\n### 1.1COPD急性加重的定义及其原因\n### 1.2COPD急性加重的临床表现与诊断方法\n### 1.3COPD急性加重的严重程度评估与分级\n## 2.COPD急性加重期的护理常规\n### 2.1COPD急性加重期的病房环境与管理\n### 2.2COPD急性加重期的患者休息与活动指导\n### 2.3COPD急性加重期的呼吸道护理与清洁\n## 3.COPD急性加重期的药物治疗与护理\n### 3.1COPD急性加重期的药物治疗原则与方法\n### 3.2COPD急性加重期药物治疗的护理配合\n### 3.3COPD急性加重期的药物副作用观察与处理\n## 4.COPD急性加重期的营养支持与护理\n### 4.1COPD急性加重期的营养需求与评估\n### 4.2COPD急性加重期的营养支持方法与护理\n### 4.3COPD急性加重期的营养支持效果观察与调整\n## 5.COPD急性加重期的心理护理与康复\n### 5.1COPD急性加重期的心理特点与需求\n### 5.2COPD急性加重期的心理护理措施与方法\n### 5.3COPD急性加重期的康复训练与护理\n## 6.COPD急性加重期的健康教育与健康促进\n### 6.1COPD急性加重期的健康教育内容与方法\n### 6.2COPD急性加重期的健康促进策略与措施\n### 6.3COPD急性加重期的健康教育效果评价与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COPD急性加重护理方案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100"/>
              <a:t>COPD急性加重的定义与诊断</a:t>
            </a:r>
            <a:endParaRPr/>
          </a:p>
        </p:txBody>
      </p:sp>
      <p:sp>
        <p:nvSpPr>
          <p:cNvPr id="1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COPD急性加重的定义及其原因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COPD急性加重是指在COPD患者的基础上，病情突然恶化，出现呼吸困难、咳嗽、咳痰等症状加重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感染是COPD急性加重的主要诱因，如细菌、病毒、真菌等感染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空气污染、寒冷天气、过敏原等环境因素也可能诱发COPD急性加重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患者自身因素，如年龄、吸烟、免疫力低下等，也可能导致COPD急性加重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COP</a:t>
            </a:r>
            <a:endParaRPr/>
          </a:p>
        </p:txBody>
      </p:sp>
      <p:cxnSp>
        <p:nvCxnSpPr>
          <p:cNvPr id="2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100"/>
              <a:t>COPD急性加重期的护理常规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保持病房整洁、通风良好，避免空气中的有害物质刺激患者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定期进行空气消毒，减少细菌、病毒等病原体在空气中的传播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维持室内温度在20-22℃，湿度在50-60%，减少患者的不适感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限制探视人数，避免交叉感染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告知家属探视时的注意事项，如佩戴口罩、勤洗手等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对探视人员进行体温监测，如有发热、咳嗽等症状，劝其暂缓探视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协助患者进行日常生活活动，提高患者的自理能力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根据患者的病情和自理能力，制定个性化的活动计划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提供必要的日常生活用品，如助行器、咳痰器等，方便患者生活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COPD急性加重期的病房环境与管理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保证患者充足的休息，减轻心肺负担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根据患者的病情，合理安排患者的休息时间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提供舒适的睡眠环境，如调整枕头、床位等，提高患者的睡眠质量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合理安排患者的活动，避免过度劳累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根据患者的病情和自理能力，制定个性化的活动计划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在患者活动过程中，提供必要的支持和协助，如氧气吸入、观察生命体征等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鼓励患者进行呼吸功能锻炼，提高肺功能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向患者讲解呼吸功能锻炼的重要性，提高患者的依从性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指导患者进行合适的呼吸功能锻炼，如慢走、慢跑、深呼吸等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COPD急性加重期的患者休息与活动指导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COPD急性加重期的呼吸道护理与清洁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保持呼吸道通畅，预防窒息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定期为患者翻身、拍背，帮助患者咳痰，保持呼吸道通畅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如患者出现呼吸困难、口唇发紫等症状，立即报告医生进行处理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呼吸道清洁，减少感染机会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鼓励患者进行深呼吸和有效咳嗽，帮助患者排出痰液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为患者提供加湿器，保持呼吸道湿润，减少痰液粘稠度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定期为患者清洁口腔，保持口腔卫生，减少口腔细菌感染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COPD急性加重期的药物治疗与护理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根据患者的病情和病原体类型，选择合适的药物治疗方案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遵循医嘱，按时按量给药，确保药物治疗效果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使用支气管扩张剂、抗炎药物、糖皮质激素等药物，缓解患者症状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对于感染诱因，根据病原体类型选择合适的抗生素进行治疗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对于缺氧严重的患者，可使用氧疗、无创呼吸机等方法，改善患者缺氧状况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COPD急性加重期的药物治疗原则与方法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观察药物疗效，及时调整治疗方案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关注患者的症状变化，如呼吸困难、咳嗽、咳痰等症状的缓解程度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定期检查患者的血气分析、肺功能等指标，评估药物治疗效果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药物护理配合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确保患者按时按量服药，避免漏服、多服等情况发生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对于使用吸入剂的患者，教会患者正确的吸入方法，提高药物疗效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观察患者用药后的不良反应，如出现过敏反应、胃肠道不适等症状，及时报告医生进行处理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COPD急性加重期药物治疗的护理配合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药物副作用的观察</a:t>
                </a:r>
                <a:endParaRPr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关注患者用药后的症状变化，如出现过敏反应、胃肠道不适等症状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定期检查患者的肝肾功能、血常规等指标，评估药物对身体的影响</a:t>
                </a:r>
                <a:endParaRPr/>
              </a:p>
            </p:txBody>
          </p:sp>
          <p:sp>
            <p:nvSpPr>
              <p:cNvPr id="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药物副作用的处理</a:t>
                </a:r>
                <a:endParaRPr/>
              </a:p>
            </p:txBody>
          </p:sp>
          <p:sp>
            <p:nvSpPr>
              <p:cNvPr id="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对于出现过敏反应的患者，立即停用过敏药物，给予抗过敏治疗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对于出现胃肠道不适的患者，可给予胃黏膜保护剂、止泻药物等对症治疗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对于出现其他严重副作用的患者，及时报告医生进行处理，调整药物治疗方案</a:t>
                </a:r>
                <a:endParaRPr/>
              </a:p>
            </p:txBody>
          </p:sp>
          <p:sp>
            <p:nvSpPr>
              <p:cNvPr id="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COPD急性加重期的药物副作用观察与处理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COPD急性加重期的营养支持与护理</a:t>
            </a:r>
            <a:endParaRPr/>
          </a:p>
        </p:txBody>
      </p:sp>
      <p:sp>
        <p:nvSpPr>
          <p:cNvPr id="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https://d.book118.com/018122117005006036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COPD急性加重护理方案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2024-09-15T02:32:29.668</cp:lastPrinted>
  <dcterms:created xsi:type="dcterms:W3CDTF">2024-09-14T18:32:29Z</dcterms:created>
  <dcterms:modified xsi:type="dcterms:W3CDTF">2024-09-14T18:32:31Z</dcterms:modified>
</cp:coreProperties>
</file>