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691EB-CB99-49DC-A22F-4C10C7AF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D12CE-5D93-42F9-886C-AA7DEA293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1FC70-4579-4EB6-99DF-49FEF756F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00539-21B8-443B-849F-C1AC35C9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C1D44-6B03-4830-83AC-7EA372C46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6D14B-4D40-4D0D-BAC3-622EDB78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EE60E-3739-43C4-B398-0089AF45C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2BCD0-1360-488A-9BAC-D869DA1E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74BB5-B418-408F-BDDC-E07CE53B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911BE-33E9-406F-9641-BCFFB7DB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4036C-4FDB-467F-BB85-F3319A78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310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冬季养生知识讲座活动总结\n## 1.活动背景与目的\n### 1.1冬季养生知识的重要性及需求分析\n### 1.2讲座活动的策划与组织\n### 1.3活动目标与预期效果\n## 2.活动参与人员\n### 2.1参与者基本信息与分布\n### 2.2讲座现场的互动与参与情况\n### 2.3参与者满意度调查与分析\n## 3.讲座内容回顾与总结\n### 3.1冬季养生的基本理念与方法\n### 3.2冬季养生的实用技巧与建议\n### 3.3讲座内容的亮点与不足之处\n## 4.活动效果评估与反馈\n### 4.1参与者养生知识水平的提高程度\n### 4.2活动对参与者生活习惯的影响与改变\n### 4.3活动反馈与改进措施\n## 5.未来活动展望与建议\n### 5.1冬季养生知识讲座活动的持续性与创新性\n### 5.2拓展讲座主题与内容的多样性\n### 5.3提高活动质量与影响力的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冬季养生知识讲座活动总结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活动背景与目的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适应气候变化，预防疾病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延长寿命，促进身心健康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冬季养生知识的重要性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普及程度不够，知识传播渠道有限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年长者及弱势群体需求较大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社会关注度逐渐提高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冬季养生知识的需求分析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弥补知识普及短板，提高公众意识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为参与者提供专业的养生指导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促进身心健康，提高生活质量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冬季养生知识讲座的必要性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冬季养生知识的重要性及需求分析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讲座活动的策划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确定讲座主题，邀请专家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设计活动流程，准备相关资料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宣传活动，吸引参与者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讲座活动的组织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场地布置，确保顺利进行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专家讲座，分享养生知识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与参与者互动，解答疑问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讲座活动的团队协作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策划团队：负责活动策划、主题确定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组织团队：负责场地布置、活动组织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宣传团队：负责活动宣传、吸引参与者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讲座活动的策划与组织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活动目标与预期效果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普及冬季养生知识，提高公众意识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为参与者提供专业养生指导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促进身心健康，提高生活质量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参与者对冬季养生知识有更深入了解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参与者养成良好生活习惯，增强免疫力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参与者对活动满意度较高，愿意参加类似活动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活动参与人员</a:t>
            </a:r>
            <a:endParaRPr/>
          </a:p>
        </p:txBody>
      </p:sp>
      <p:sp>
        <p:nvSpPr>
          <p:cNvPr id="2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参与者基本信息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年龄分布、性别比例、职业特点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地域分布，参与者的来源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参与者的健康需求和期望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参与者分布特点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年长者及弱势群体占比较高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地域分布广泛，涉及多个地区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参与者的养生知识需求较大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参与者基本信息与分布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讲座现场的互动环节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专家提问，参与者回答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参与者提问，专家解答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小组讨论，分享养生经验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参与者的参与情况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参与者积极参与，认真听讲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参与者对讲座内容感兴趣，愿意学习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参与者对活动满意度较高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讲座现场的互动与参与情况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参与者满意度调查与分析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参与者满意度调查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设计满意度调查问卷，收集意见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分析参与者对讲座内容、组织、专家的满意度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统计参与者对活动的整体满意度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参与者满意度分析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参与者对讲座内容满意度较高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参与者对活动组织满意度较高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参与者对专家讲座满意度较高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讲座内容回顾与总结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冬季养生的基本理念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顺应气候变化，调整生活习惯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保持身心健康，增强免疫力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平衡饮食，适量运动，保持良好的作息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冬季养生的方法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饮食养生：多吃温补食物，少吃寒凉食物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运动养生：适量运动，增强体质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睡眠养生：保证充足的睡眠，提高睡眠质量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冬季养生的基本理念与方法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https://d.book118.com/018123101011006040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冬季养生知识讲座活动总结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2024-09-18T04:08:59.783</cp:lastPrinted>
  <dcterms:created xsi:type="dcterms:W3CDTF">2024-09-17T20:08:59Z</dcterms:created>
  <dcterms:modified xsi:type="dcterms:W3CDTF">2024-09-17T20:09:01Z</dcterms:modified>
</cp:coreProperties>
</file>