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A98F88-5EB5-4936-9D68-0F14DF7A55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FA3E31-AC1D-4670-8417-08FFCB78FE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4789D5-843A-4A7B-A3D8-861C4C9121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F31955-62B3-4945-B772-5C37BC8C15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B42BB2A-556E-45DC-AF46-E9389C1EB3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BA88EB3-1D87-4B7C-9AE1-37FEF8C1AE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5EE6DD3-D9CD-402E-9A44-26DF5ABFFA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BAF3FE-3E85-4F46-9BBC-F1D3F91FA9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8A7B92-3615-4B95-8CBA-5326305359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2EA5A0-B3AD-48E0-8DC1-7792F97BAD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F87199-8DB5-46D2-8B7F-4E71C070EA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27.jpeg" /><Relationship Id="rId4" Type="http://schemas.openxmlformats.org/officeDocument/2006/relationships/image" Target="../media/image28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9.jpeg" /><Relationship Id="rId3" Type="http://schemas.openxmlformats.org/officeDocument/2006/relationships/image" Target="../media/image30.jpeg" /><Relationship Id="rId4" Type="http://schemas.openxmlformats.org/officeDocument/2006/relationships/image" Target="../media/image31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8124067126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农业银行年终工作总结报告会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农业银行年终工作总结报告会概述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农业银行年度工作回顾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农业银行未来发展规划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农业银行团队建设与管理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农业银行社会责任与可持续发展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农业银行年终工作总结报告会总结与展望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农业银行年终工作总结报告会概述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12" r="3261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612" r="3261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724" r="3372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会议背景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随着国内经济的快速发展，农业银行面临的竞争和挑战也日益加剧，因此需要总结经验，发现问题，为未来的发展做好准备。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农业银行作为国内重要的金融机构，每年年终都需要对全年的工作进行总结和回顾。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125" r="15125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5458" r="15458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总结农业银行全年的工作成果和经验，分析存在的问题和不足。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探讨农业银行未来的发展方向和战略规划，提高银行的竞争力和市场地位。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加强内部沟通和协作，提高员工的工作积极性和凝聚力。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会议目的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开幕式及领导致辞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全局工作总结报告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42" b="42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分行工作总结报告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会议议程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17447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业务发展情况报告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风险管理与内部控制报告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专题研讨：未来发展战略与规划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闭幕式及总结发言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会议议程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农业银行年度工作回顾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农业银行在报告期内实现了稳步的业务增长，资产规模和存款规模均有所提升。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业务规模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业务创新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市场份额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农业银行积极推进业务创新，推出了多项创新性金融产品和服务，以满足客户不断变化的需求。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农业银行在市场份额方面取得了显著提升，进一步巩固了市场地位。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业务发展情况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农业银行建立健全了风险管理体系，完善了风险管理制度和流程。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风险管理体系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农业银行采取了一系列有效的风险防范措施，降低了各类风险事件的发生率。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风险防范措施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农业银行提高了风险处置能力，对已发生的风险事件进行了及时、有效的处理。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风险处置能力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风险控制情况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097" r="209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62" b="26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0117" b="1011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客户服务情况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服务质量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农业银行注重提高服务质量，优化客户服务流程，提升了客户满意度。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客户体验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农业银行积极关注客户体验，通过改进产品设计、提升服务水平等方式，提高了客户体验。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客户维护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农业银行加强了客户维护工作，通过多种方式与客户保持密切联系，及时了解客户需求和反馈。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农业银行未来发展规划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积极探索金融科技、绿色金融、普惠金融等新兴领域，以满足客户需求，提升市场竞争力。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拓展新业务领域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持续创新和改进现有产品和服务，提高客户满意度，增强客户粘性。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优化产品和服务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0167" r="201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159" r="13159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与各类企业、机构建立广泛的合作伙伴关系，共同开发市场，实现互利共赢。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加强合作伙伴关系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业务拓展计划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加强内部控制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强化内部审计和合规管理，确保业务操作的规范性和风险防范的有效性。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完善风险管理体系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建立健全风险管理制度和流程，提高风险识别、评估和控制能力。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提高风险管理水平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加强风险管理人员培训，提升风险管理专业能力和水平。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4625" r="462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4667" r="14667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风险防控计划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https://d.book118.com/018124067126006027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2024-09-05T20:36:43.605</cp:lastPrinted>
  <dcterms:created xsi:type="dcterms:W3CDTF">2024-09-05T12:36:43Z</dcterms:created>
  <dcterms:modified xsi:type="dcterms:W3CDTF">2024-09-05T12:36:45Z</dcterms:modified>
</cp:coreProperties>
</file>