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EB8EE4-12F0-4B1A-8163-3E0578BE6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DD3AA4-569D-440F-AF70-5DD506E52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CA2F64-60E8-43DA-8C3D-B927C2A9B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77E7F8-30A0-4D8B-BE38-2EDF85A64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203AA8-43FC-4DFB-BD9D-0C3B99A2E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844C0C-AC5C-4A43-BF97-FBFB93611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5FB22E-13AE-4D20-B3E5-2255ABF73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8E03D6-1D8A-4DFE-A05D-810A0266F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BBF209-424A-4968-87C2-30B739979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4D47E6-9E37-41AC-AC74-ABBB52D0D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18F3EB-82BB-4107-BDC5-A274B1313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12412113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:PPT可修改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利用在线学习开展公共服务教育的典型案例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在线学习在公共服务教育中的应用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典型案例一：某地区在线学习公共服务教育模式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典型案例二：某高校在线学习公共服务教育模式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典型案例三：某企业在线学习公共服务教育模式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在线学习在公共服务教育中的优势与挑战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093" r="4093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信息技术的发展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教育公平性的推动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社会发展的需求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随着互联网和移动设备的普及，在线学习已成为获取知识和技能的新途径，为公共服务教育提供了更多可能性。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通过在线学习，可以打破地域、经济等限制，让更多人享受到优质的教育资源，促进教育公平。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公共服务教育对于提高公民素质、促进社会进步具有重要意义，而在线学习可以为其提供更广阔的平台和更丰富的资源。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教育资源分布不均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教育方式单一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教育效果不佳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技术应用不足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公共服务教育现状及挑战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由于缺乏有效的学习支持和监督机制，公共服务教育的效果往往不尽如人意。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传统的公共服务教育方式以面对面授课为主，缺乏灵活性和个性化，难以满足不同人群的需求。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优质教育资源往往集中在城市和经济发达地区，而农村和欠发达地区则相对匮乏。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虽然在线学习在公共服务教育中具有巨大潜力，但目前其应用仍不够广泛和深入，需要进一步加强推广和普及。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在线学习在公共服务教育中的应用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在线学习平台的建设与发展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针对不同用户需求，建设包括PC端、移动端、微信小程序等多种形式的在线学习平台，提供便捷的学习途径。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不断整合优质教育资源，涵盖各个学科领域，确保内容的实时更新和多样性。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利用大数据和人工智能技术，分析学习者的学习行为和习惯，提供个性化的学习推荐和辅导。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多元化学习平台的建设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学习资源的丰富与更新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个性化学习体验的提升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跨平台课程资源的整合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课程资源的优化与更新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互动教学资源的开发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在线课程资源的整合与优化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根据学习者反馈和市场需求，不断优化课程资源的内容和形式，保持课程的新鲜度和吸引力。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增加在线课程的互动性和参与性，如开发在线测验、讨论区、实时问答等功能，提高学习者的学习积极性。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实现不同来源、不同格式的在线课程资源的统一管理和调度，提高资源利用效率。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基础教育领域的实践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职业教育领域的实践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终身教育领域的实践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特殊教育领域的实践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在线学习在公共服务教育中的实践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在中小学教育中，利用在线学习平台提供多样化的课程资源和个性化辅导，满足学生的不同学习需求。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针对职业技能培训需求，开发在线职业教育课程，提供灵活、高效的学习途径。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利用在线学习平台打破时间和空间的限制，为成年人提供终身学习的机会和资源。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针对特殊人群的学习需求，开发符合其认知特点和需求的在线学习资源，提供个性化的特殊教育服务。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典型案例一：某地区在线学习公共服务教育模式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位于我国东部沿海地区的某城市，教育资源相对丰富，但分布不均。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地域背景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542" r="18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583" r="17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为满足市民多样化、个性化的学习需求，提升整体教育水平。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随着互联网技术的普及和在线教育平台的成熟，为该模式的实施提供了技术保障。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调研市民学习需求，制定在线课程计划。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整合优质教育资源，包括名校、名师、优质课件等。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实施过程与成果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搭建在线教育平台，提供直播课程、录播课程、在线答疑等多样化学习方式。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开展线上线下相结合的推广活动，提高市民对在线学习的认知度和参与度。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实施过程与成果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422" r="16422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2228" r="22228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实施成果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在线课程覆盖各个年龄段和职业领域，累计注册用户超过100万。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通过在线学习，市民的知识水平和技能素质得到显著提升。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在线教育平台成为市民终身学习的重要载体，推动了学习型社会的建设。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实施过程与成果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经验总结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1. 以需求为导向，制定个性化的在线课程计划。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2. 整合优质教育资源，确保在线课程的质量和实效性。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经验总结与启示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https://d.book118.com/018124121133006036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2024-09-16T10:32:03.863</cp:lastPrinted>
  <dcterms:created xsi:type="dcterms:W3CDTF">2024-09-16T02:32:03Z</dcterms:created>
  <dcterms:modified xsi:type="dcterms:W3CDTF">2024-09-16T02:32:05Z</dcterms:modified>
</cp:coreProperties>
</file>