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4C4D5-2E7F-4370-9C69-6FEB7EEAA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FFC57-3AE4-48B4-90C9-7160AB637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F8538-3D2C-4038-970B-F9B626942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94EB0-055F-4FD5-8E9B-7AC613A60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0F84F-5F82-4B72-BAE0-FE785ED08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475A28-F66F-46D3-9170-38EA79BEA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4BA5E7-3EDA-4804-973A-AA1C26744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002B1-360A-49C1-8828-7F94BAFA7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02680-9D28-4298-B77A-47C8EE991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FC37F-7DF8-48DC-BB5F-7DD658DEA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A551A-E490-4EF4-8B01-63B8B04F7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4135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《分析方法的应用》ppt课件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94" b="50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当前社会对数据分析的需求日益增长，分析方法的应用成为必备技能。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随着大数据时代的来临，数据分析在各个领域都发挥着越来越重要的作用。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分析方法的应用有助于提高决策效率和准确性，为企业和组织创造更多价值。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准确识别数据中的模式和趋势，为决策提供有力支持。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通过数据分析，发现潜在的市场机会和竞争优势。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分析方法的应用有助于提高工作效率，减少决策失误。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对数据进行基础描述，提供数据概览。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描述性分析主要是对数据进行基础的描述，包括计算数据的均值、中位数、众数、标准差等统计量，以及制作数据的频数分布表和图形，如直方图、箱线图等，从而提供数据的概览和初步认识。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深入挖掘数据潜在特征和规律。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探索性分析是在描述性分析的基础上，进一步挖掘数据的潜在特征和规律。通过绘制散点图、相关性分析、因子分析等方法，探索变量之间的关系和数据的分布情况，从而发现数据中隐藏的模式和规律。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探索性分析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检验假设是否成立，提供决策依据。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验证性分析主要是为了检验事先提出的假设是否成立，通过设计和实施实验，收集数据并进行分析，从而验证假设的有效性。验证性分析的结果可以为决策提供依据，帮助人们做出正确的选择或判断。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验证性分析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01" r="1350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参数统计方法是指在统计分析中，根据样本数据来推断总体的参数，如总体均值、总体方差等。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常见的参数统计方法包括：均值、中位数、众数、方差、标准差等。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参数统计方法适用于样本数量较大、数据分布较为集中、总体参数已知或可估计的情况。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参数统计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https://d.book118.com/018124135046006030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2024-09-06T17:15:38.720</cp:lastPrinted>
  <dcterms:created xsi:type="dcterms:W3CDTF">2024-09-06T09:15:38Z</dcterms:created>
  <dcterms:modified xsi:type="dcterms:W3CDTF">2024-09-06T09:15:40Z</dcterms:modified>
</cp:coreProperties>
</file>