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65D89-C524-4B89-8639-97D04C74E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2AFD0-2DA5-4F6C-858D-8E4B8B8BA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6681E-A18A-4359-9DD3-1180F1D48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8AB4CC-643C-4ECB-A53D-E07D5D2F4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78B86E-0F54-460A-B563-8BFB1BCE2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81936E-9340-463E-B7F3-CFD3661CD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5408E2-2C5E-4671-87C1-A848CB5B2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69DDD-8C46-4424-84A4-44E524746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F521DC-42B4-44AD-BF89-0F4B6CD55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A9F13-28BB-4CD4-898A-56BA0BC51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01C9E-9553-4744-8295-801B92102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250101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转录组和表达谱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表达谱概述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转录组与表达谱关系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转录组和表达谱实验技术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转录组和表达谱数据分析方法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转录组和表达谱在生物学领域应用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转录组概述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转录组定义与特点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转录组是指某一生理条件下，细胞内所有转录产物的集合，包括信使RNA（mRNA）、转运RNA（tRNA）、核糖体RNA（rRNA）及非编码RNA等。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转录组具有动态性，随着细胞生理状态和环境条件的变化而发生变化；同时，转录组具有组织特异性和时空特异性，不同组织或发育阶段的转录组存在显著差异。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揭示基因表达调控机制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转录组研究可以揭示基因在特定生理条件下的表达情况，进而解析基因表达的调控机制，包括转录因子、表观遗传修饰等。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发掘新功能基因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通过分析转录组数据，可以发现新的功能基因或基因的新功能，为基因功能注释和基因功能研究提供重要线索。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辅助疾病诊断和治疗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转录组研究有助于发现疾病相关基因和生物标志物，为疾病的诊断、治疗和预后评估提供有力支持。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转录组研究意义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转录组学研究方法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转录组测序技术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利用高通量测序技术对细胞或组织的转录产物进行测序，获得全面的转录本信息。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基因表达谱分析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通过比较不同样本或不同条件下的基因表达水平，分析基因表达的差异和变化趋势。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转录因子和表观遗传修饰分析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结合转录组测序数据和生物信息学方法，分析转录因子和表观遗传修饰对基因表达的调控作用。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功能注释和富集分析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对转录组测序结果进行功能注释和富集分析，揭示差异表达基因参与的生物学过程和通路。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表达谱概述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表达谱是指基因在特定条件下的表达情况，包括基因表达的时空特异性、表达水平和表达模式等。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表达谱具有多样性、动态性和可调控性。不同细胞类型、不同发育阶段以及不同环境条件下，基因的表达谱都会发生变化。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表达谱定义与特点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探究疾病机制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研究疾病相关基因的表达谱变化，有助于揭示疾病的发病机制和寻找潜在的治疗靶点。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指导个性化医疗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基于个体的基因表达谱特征，可以实现疾病的精准诊断和个性化治疗方案的制定。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揭示基因功能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通过分析基因的表达谱，可以了解基因在生物体内的功能以及参与的生物学过程。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表达谱研究意义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表达谱学研究方法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569100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569100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471231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471231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1875213" y="2149345"/>
            <a:ext cx="745452" cy="745452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6777167" y="2149167"/>
            <a:ext cx="745808" cy="74580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875035" y="4373721"/>
            <a:ext cx="745808" cy="74580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6777167" y="4373721"/>
            <a:ext cx="745808" cy="745808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233929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转录组测序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118203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微阵列技术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3233929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实时荧光定量PCR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118203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蛋白质组学技术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266990" y="2149345"/>
            <a:ext cx="2600876" cy="108792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利用高通量测序技术，对特定条件下的细胞或组织中的转录本进行测序，获得基因的表达谱数据。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51265" y="2149345"/>
            <a:ext cx="2600876" cy="108792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利用微阵列芯片检测基因的表达水平，可以同时检测多个基因的表达情况。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266990" y="4373721"/>
            <a:ext cx="2600876" cy="108792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通过特异性引物对目标基因进行扩增，并利用荧光信号实时监测扩增过程，从而定量检测基因的表达水平。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151265" y="4373721"/>
            <a:ext cx="2600876" cy="108792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研究蛋白质的表达谱和相互作用，可以更全面地了解基因在生物体内的功能和调控机制。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转录组与表达谱关系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转录因子调控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转录因子能够结合到基因启动子区域，调控基因的转录水平，从而影响表达谱。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转录后加工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转录后加工过程包括剪接、编辑等，这些过程能够改变mRNA的结构和稳定性，进而影响表达谱。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转录组是基因表达的第一步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转录组直接反映了细胞中基因转录的活跃程度，是基因表达调控的重要环节，对表达谱的形成具有决定性作用。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转录组对表达谱影响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09" r="9009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表达谱能够反映细胞中基因的表达状态，包括表达水平和表达模式等，这些信息可以反馈到转录组，影响转录组的构成和动态变化。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表达谱反映基因表达状态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表达谱中的某些基因产物可能作为转录因子或转录辅因子，调控其他基因的转录，形成复杂的基因表达调控网络。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表达谱调控转录因子活性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表观遗传修饰如DNA甲基化、组蛋白修饰等能够影响基因的表达，这些修饰可能受到表达谱中某些基因产物的调控，进而影响转录组。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表达谱影响表观遗传修饰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表达谱对转录组反馈作用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转录组与表达谱互作关系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转录组和表达谱受到多种因素的协同调控，包括遗传信息、环境因素和细胞内部信号等，这些调控因素相互作用、相互协调，共同决定细胞的表型和命运。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转录组与表达谱协同调控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转录组是表达谱的基础，而表达谱则反映了转录组的活跃程度和调控状态，二者相互依存、相互影响。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转录组与表达谱相互依存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在细胞生长、发育和分化过程中，转录组和表达谱处于动态平衡状态，共同维持细胞的正常生理功能。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转录组与表达谱动态平衡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https://d.book118.com/018125010124006043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2024-09-23T13:50:33.385</cp:lastPrinted>
  <dcterms:created xsi:type="dcterms:W3CDTF">2024-09-23T05:50:33Z</dcterms:created>
  <dcterms:modified xsi:type="dcterms:W3CDTF">2024-09-23T05:50:35Z</dcterms:modified>
</cp:coreProperties>
</file>