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9EFE84-DACA-4F84-A33F-DAE80E4FA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E0A18-319F-44A4-9CC8-6A9310A7B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61FD72-DAC3-4993-BBF0-E1E7C3AC7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E58399-193C-420A-8427-747FACCC21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4D9203-216D-4686-8458-0A61D8FC67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00C6DA-7209-4B74-A164-D9EA313540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04CB50-6F7A-4ED5-863D-9A228C8255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B00FC6-6866-409A-9A56-04A3491C26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2EF473-B64C-45DB-9860-2E1AB70878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0B188-0206-4AB6-BE92-30C569273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2D0E5-E45B-494F-AF23-0AB85AB8B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250121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安全管理办法与风险评估的相互关系</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2024-01-23</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https://wenku.baidu.com</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风险评估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安全管理办法与风险评估的相互关系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实践案例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 b="2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通过阐述安全管理办法与风险评估的相互关系，使组织更加重视安全管理工作，从而降低事故发生的概率和影响。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提高组织对安全管理的重视程度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通过对安全管理办法和风险评估的深入探讨，推动组织不断完善安全管理体系，提高安全管理水平。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促进安全管理水平的提升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本文旨在为组织提供关于如何实施有效的安全管理办法和风险评估的实践指导，帮助组织在实际工作中取得更好的效果。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为组织提供实践指导</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安全管理办法与风险评估的定义和重要性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安全管理办法的定义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安全管理办法是指组织为预防和控制事故、保障员工生命财产安全而制定的一系列规章制度、操作流程和管理措施。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风险评估的定义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风险评估是指对潜在的危险源进行识别、分析和评价，以确定其可能带来的风险程度，并为制定相应的风险控制措施提供依据。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安全管理办法与风险评估的定义和重要性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安全管理办法与风险评估的重要性</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有助于识别潜在的危险源和风险点，从而采取相应的预防措施，降低事故发生的概率。</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有助于组织在事故发生时迅速做出反应，减轻事故造成的损失和影响。</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安全管理办法与风险评估的定义和重要性</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有助于提高员工的安全意识和操作技能，增强员工的安全责任感和自我保护能力。</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有助于组织建立完善的安全管理体系，形成持续改进的安全管理机制，提升组织的整体安全管理水平。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确保组织内的安全管理工作有章可循，降低事故发生的概率，保障员工和财产安全。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预防为主，综合治理；依法依规，科学规范；全员参与，持续改进。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制定安全管理办法的目的和原则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安全责任制</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明确各级管理人员和员工的安全职责，形成齐抓共管的良好局面。</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安全培训与教育</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定期开展安全培训，提高员工的安全意识和操作技能。</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安全检查与隐患排查</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定期组织安全检查，及时发现并整改潜在的安全隐患。</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应急预案与演练</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制定完善的应急预案，定期组织演练，提高应对突发事件的能力。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安全管理办法的核心内容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将安全管理办法纳入组织的日常管理体系，确保各项措施得到有效执行。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建立监督机制，对安全管理办法的执行情况进行定期检查和评估，确保各项措施落到实处。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安全管理办法的实施与监管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风险评估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识别潜在危险，评估风险大小，为制定安全管理措施提供依据。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原则</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科学性、系统性、可操作性、定性与定量相结合。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风险评估的目的和原则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流程</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确定评估对象、识别危险因素、分析风险大小、制定风险控制措施。</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专家评估法、概率风险评估法、模糊综合评估法等。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风险评估的流程和方法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https://d.book118.com/018125012105006036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2024-09-16T02:18:14.657</cp:lastPrinted>
  <dcterms:created xsi:type="dcterms:W3CDTF">2024-09-15T18:18:14Z</dcterms:created>
  <dcterms:modified xsi:type="dcterms:W3CDTF">2024-09-15T18:18:16Z</dcterms:modified>
</cp:coreProperties>
</file>