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5A387-0D5A-4E16-B0E5-9994B6F56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F7C36-3A74-4426-9C6E-5F64EC7E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F5881-108E-4D26-9F55-72B84CB4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EE5BE-9EE7-48ED-840F-3CFDC6D4B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834E2-DBAE-421E-B426-6F9CE324F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9D31B8-FFFE-4543-8511-966E93E5E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528B0-E436-4E6C-B68B-D0938CBF7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C0D30-8CC6-4728-8199-89D7E2318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5C01D-43D0-4D27-A87F-CE1BEC7B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27570-5E64-4232-BF66-D607E26B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8402-9BD6-42FF-B7C4-F5B6B29F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5032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2023-2028年版餐桌餐椅产品入市调查研究报告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产品入市策略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随着人们生活水平的提高，餐桌餐椅市场呈现出稳步增长的趋势。目前，市场规模已经达到一定规模，且仍在不断扩大。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消费者对于餐桌餐椅的需求呈现出多元化、个性化、品质化的特点，对于产品的设计、材质、功能等方面有着更高的要求。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餐桌餐椅销售渠道主要包括线上电商平台、线下家居卖场、专卖店等，其中线上销售占比逐年上升，成为重要的销售渠道。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随着科技的不断发展，餐桌餐椅产品将逐渐实现智能化，例如电动调节、智能保温等功能，以满足消费者对于便捷、舒适的需求。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消费者对于家居环境的个性化需求越来越高，餐桌餐椅产品也将逐渐实现定制化，满足不同消费者的个性化需求。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随着环保意识的不断提高，餐桌餐椅产品的材质、工艺等方面将更加注重环保、健康，以符合消费者的绿色消费需求。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目前市场上已经形成了一批知名的餐桌餐椅品牌，这些品牌在市场上占据了较大的份额，并拥有较高的知名度和口碑。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各品牌之间的产品差异化程度逐渐加大，品牌商通过推出具有自身特色的产品来吸引消费者，以满足消费者对于个性化、差异化的需求。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在市场竞争激烈的情况下，价格竞争也愈演愈烈。品牌商通过降低产品价格、促销活动等方式来吸引消费者，提高市场占有率。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风格各异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餐桌餐椅的设计风格各异，从现代简约到古典豪华，可以满足不同消费者的审美需求。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功能丰富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现代餐桌餐椅不仅具备基本的就餐功能，还增加了储物、转盘、调节高度等功能，更加实用。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材质多样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餐桌餐椅的材质多样，包括木质、金属、玻璃等，每种材质都有其独特的特点和适用场景。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可分为木质餐桌餐椅、金属餐桌餐椅、玻璃餐桌餐椅等。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按材质分类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可分为现代简约风格、古典豪华风格、北欧风格等。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按风格分类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可分为普通餐桌餐椅、多功能餐桌餐椅（带储物、转盘、调节高度等功能）。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餐桌餐椅产品分类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现代餐桌餐椅设计美观，功能丰富，使用方便，能够满足不同消费者的需求；同时，随着环保意识的提高，越来越多的餐桌餐椅采用环保材料，既美观又环保。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部分餐桌餐椅的价格较高，可能不适合一些预算有限的消费者；另外，一些多功能餐桌餐椅的操作较为复杂，需要一定时间适应。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餐桌餐椅产品优缺点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消费者研究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消费者对餐桌餐椅的材质需求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消费者在选择餐桌餐椅时，对材质的要求较高，木质、金属和玻璃等材质受到广泛欢迎。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消费者对餐桌餐椅的功能需求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除了基本的用餐功能外，消费者还希望餐桌餐椅具备储物、转角、折叠等功能，以便更好地适应不同的空间需求。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消费者对餐桌餐椅的设计风格需求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简约、北欧、现代、中式等不同设计风格受到不同年龄段消费者的喜爱，而个性化、定制化的设计风格也逐渐受到年轻消费者的青睐。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知名品牌和口碑品牌在消费者心中占据一定地位，消费者在购买时更倾向于选择这些品牌的产品。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消费者对品牌的选择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线上购买和线下实体店购买是消费者购买餐桌餐椅的主要渠道，线上购买方便快捷，线下实体店购买可以亲自体验产品的质量和设计。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消费者购买渠道选择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在购买餐桌餐椅时，消费者对价格有一定的敏感度，但多数消费者更注重产品的品质和设计。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消费者对价格的敏感度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消费者对餐桌餐椅产品的认知与态度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随着家居市场的不断发展，消费者对餐桌餐椅产品的了解程度逐渐加深，对产品的材质、工艺和设计等方面都有一定的认知。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消费者对餐桌餐椅产品的满意度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多数消费者对购买的餐桌餐椅产品表示满意，但也存在一些不满意的情况，主要集中在产品质量、售后服务等方面。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消费者对餐桌餐椅产品的期望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随着消费需求的不断升级，消费者对餐桌餐椅产品的期望也越来越高，包括更好的设计、更高的品质和更完善的售后服务等。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消费者对餐桌餐椅产品的了解程度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随着消费者对生活品质要求的提高，餐桌餐椅作为家居必需品，其品质和设计感越来越受到关注，为产品升级提供了市场机会。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随着科技的进步，智能家居逐渐普及，餐桌餐椅产品可以融入智能化元素，如语音控制、自动调节等，满足消费者对便捷、舒适的需求。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线上购物平台的兴起以及线下体验店的融合，为餐桌餐椅产品的销售提供了更多渠道和展示机会。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随着环保意识的提高，各国政府对家居产品的环保法规越来越严格，企业在生产过程中需要更加注重环保和可持续发展。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品质与安全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消费者对家居产品的品质和安全性要求越来越高，企业需要加强产品质量控制和安全检测。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餐桌餐椅市场竞争激烈，品牌众多，产品同质化严重，对产品的差异化提出了更高的要求。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https://d.book118.com/018125032033006030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2024-09-06T13:39:07.855</cp:lastPrinted>
  <dcterms:created xsi:type="dcterms:W3CDTF">2024-09-06T05:39:07Z</dcterms:created>
  <dcterms:modified xsi:type="dcterms:W3CDTF">2024-09-06T05:39:09Z</dcterms:modified>
</cp:coreProperties>
</file>