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6B2EC-1D20-456C-8062-106E554897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7F1C5-21A8-457D-8C4B-78958C160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0CECB-493A-4A5F-A6B2-900BD608FF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0EC777-FF06-4086-9F67-E0422C2E59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45B948-DAF8-43C9-B34A-94C6FFEC3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8ABE554-6583-4E71-B488-928429BD4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5D0932-C998-4921-85B0-FC14DBD2A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AEC6E4-B312-4F1C-A922-6C5BFC046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96DAEC-D910-4239-9E74-D53DAA3119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84B496-59D1-4292-B81F-FA19F9B55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965D13-1B49-41F9-8767-8276B2B45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126113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风铃诗歌活动方案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活动流程与时间安排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宣传与推广策略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资源需求与预算分配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效果评估与总结反思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6" r="16626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风铃诗歌起源于古代民间，是一种富有韵律和意境的诗歌形式。它通常以自然风物、人情世态为题材，表达人们对生活的感悟和对美的追求。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风铃诗歌的起源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风铃诗歌在历史长河中得以传承和发展，不仅丰富了中华文化的内涵，也成为了一种独特的艺术形式。它通过口耳相传、文人墨客的吟咏和创作，得以在民间广泛流传。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风铃诗歌的传承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风铃诗歌的起源和传承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推广诗歌文化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通过举办风铃诗歌活动，让更多的人了解和欣赏风铃诗歌这一独特的艺术形式，推广诗歌文化，提高公众对诗歌的认同感和喜爱度。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提高人文素养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风铃诗歌活动旨在引导人们关注内心世界、思考人生意义，提升公众的人文素养和审美情趣。同时，通过诗歌创作和欣赏，培养人们的语言表达能力、想象力和创造力。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推广诗歌文化，提高人文素养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00" b="5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激发创作热情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风铃诗歌活动鼓励人们积极参与诗歌创作，为广大诗歌爱好者提供一个展示才华、交流学习的平台。通过创作实践，激发人们的创作热情和艺术潜能。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培养文学新秀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活动将发现和培养一批具有潜力的文学新秀，为他们提供专业的指导和支持，帮助他们成长为优秀的诗人和作家。同时，通过新秀的涌现和成长，进一步推动风铃诗歌的传承和发展。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激发创作热情，培养文学新秀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活动主题与形式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5" r="325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78" r="1077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将风铃的美妙声音与诗歌的深邃意境相结合，创造出独特的艺术氛围。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创意融合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通过对风铃和诗歌的解读，引导参与者深入挖掘生活中的美好与诗意。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主题解读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以“风铃与诗歌”为主题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作品征集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通过网络平台征集原创或经典诗歌作品，鼓励大众积极参与。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设立专业评审团，根据作品质量、创意和主题贴合度等因素进行评选。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线上展示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将优秀作品在官方网站或社交媒体上进行展示，提高活动影响力。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线上征集、评选优秀作品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组织优秀作品的作者进行现场朗诵，配以风铃等音乐元素，打造沉浸式诗歌体验。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朗诵会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邀请诗人、学者等专家共同探讨诗歌与风铃的艺术魅力，提升活动文化内涵。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研讨会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设置现场互动环节，如观众提问、即兴创作等，增强活动的趣味性和参与性。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线下朗诵会、研讨会等形式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活动流程与时间安排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征集时间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自活动启动之日起一个月内。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征集方式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通过官方网站、社交媒体平台及合作媒体发布征集信息，接受全球华语诗人投稿。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投稿要求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每位诗人限投一首，作品需为原创且未曾在其他活动中获奖或发表。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评选标准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作品将围绕主题、创意、表达、技巧等方面进行评选。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线上征集作品（一个月）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25" b="16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邀请著名诗人、学者、评论家等组成专家评审团。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评审团组成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采用匿名评审方式，确保评选公正公平。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评选方式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经过初选、复选等环节，最终选出获奖作品。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评选流程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通过官方网站和社交媒体平台公布获奖名单，并通知获奖者。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结果公布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专家评审团评选（半个月）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活动时间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在评审结束后的一周内举行。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活动地点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选择具有文化氛围的场地，如图书馆、艺术馆等。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包括朗诵会、研讨会、创作交流等，为诗人和诗歌爱好者提供交流平台。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参与人员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获奖诗人、特邀嘉宾、诗歌爱好者等。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线下活动举办（一周）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58" r="13958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在线下活动举办当天进行。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展示时间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展示方式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颁奖环节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现场互动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通过现场朗诵、多媒体展示等形式，展现获奖作品的魅力。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对获奖作品进行颁奖，设立一、二、三等奖及优秀奖等。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设置互动环节，如现场创作、观众提问等，增强活动趣味性。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优秀作品展示与颁奖（半天）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宣传与推广策略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创建风铃诗歌活动官方微博账号，发布活动信息和进展，邀请大V转发和参与。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微博推广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通过微信公众号、朋友圈等渠道，发布风铃诗歌活动的相关信息和动态。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微信推广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制作风铃诗歌活动的短视频，展示活动亮点和特色，吸引更多用户关注和参与。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抖音/快手短视频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675" b="16675"/>
          <a:stretch>
            <a:fillRect/>
          </a:stretch>
        </p:blipFill>
        <p:spPr>
          <a:xfrm>
            <a:off x="7676035" y="2524949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利用社交媒体平台进行宣传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与央视、卫视等电视媒体合作，进行风铃诗歌活动的新闻报道和专题报道。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电视媒体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与各地广播电台合作，播放风铃诗歌活动的宣传片和广告。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广播媒体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与新浪、网易、腾讯等门户网站合作，发布风铃诗歌活动的新闻稿和专题报道。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合作媒体进行报道推广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https://d.book118.com/018126113026006035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4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2024-09-13T21:25:13.745</cp:lastPrinted>
  <dcterms:created xsi:type="dcterms:W3CDTF">2024-09-13T13:25:13Z</dcterms:created>
  <dcterms:modified xsi:type="dcterms:W3CDTF">2024-09-13T13:25:15Z</dcterms:modified>
</cp:coreProperties>
</file>