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427E4-D524-40DD-A193-9F2E8C04B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8CEB4-ECE2-491F-8580-9B2F745E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1C6EB-3BED-4E9B-89B3-49B958B5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29BEC-4ED9-4BCB-851F-4D034C556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6586C-EF42-4A73-AFFF-7CD1FEC75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C474EC-876D-4338-BF58-E2BCCB38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1A613-68D4-4019-8E10-DE456DD5A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0E1CE-6242-4362-B8CF-C389D0AF0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D3CA7-9D49-4F07-A684-DAABB7884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82C94-9F4C-4B90-9B5A-C6A5B5241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055C9-CE36-4DC2-A4AE-AB9F57FE2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6142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《认识面积》ppt课件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面积的概念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面积的计算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面积的拓展知识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面积的概念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面积是一个标量，可以用实数表示，单位是平方米、平方厘米等。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面积：表示平面或曲面被界定出来的界限所围成的范围，是具有大小和形状的二维空间。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平方米（m²），适用于各种场合和领域。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国际标准单位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平方厘米（cm²）、平方毫米（mm²）、平方英尺（ft²）、平方英寸（in²）等。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其他常用单位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面积的单位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只有封闭的平面或曲面才能计算面积。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可加性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面积的大小是有限的，可以用实数表示。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多个平面或曲面可以相加或相减，得到总面积或净面积。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面积的特性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面积的计算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矩形面积可以通过长和宽的乘积来计算。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矩形的面积是其长和宽的乘积，即面积 = 长 × 宽。这是计算矩形面积的基本公式。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矩形面积的计算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三角形面积可以通过底和高来计算。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三角形面积的计算公式是底乘以高再除以2，即面积 = (底 × 高) ÷ 2。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三角形面积的计算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69" r="18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圆形面积可以通过半径来计算。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圆的面积计算公式是π乘以半径的平方，即面积 = π × r²。其中，r是圆的半径。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圆形面积的计算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多边形面积的计算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多边形面积可以通过其各个边的长度来计算。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多边形的面积可以通过其各个边的长度和夹角来计算，具体公式根据多边形的类型和复杂度而有所不同。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面积的应用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https://d.book118.com/018126142044006034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2024-09-12T16:20:36.242</cp:lastPrinted>
  <dcterms:created xsi:type="dcterms:W3CDTF">2024-09-12T08:20:36Z</dcterms:created>
  <dcterms:modified xsi:type="dcterms:W3CDTF">2024-09-12T08:20:38Z</dcterms:modified>
</cp:coreProperties>
</file>