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5F43E-9AB4-40D1-A577-27FB5B10C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8E175-289D-4254-84A8-1D1D2731E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7AFE9-60A4-4994-935F-3382D4451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8D7AE-3995-4D84-8221-B172C3D7C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0F9DA-51EB-4CBF-A111-02FDE310E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5B0B82-D896-4A9C-B2DF-FB03DA53D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5FEF8-F375-40B4-9325-BBBAC1CAF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3175E-C846-4BA7-B60A-BB623FA8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A2910-A2E7-4AC0-B0F2-3D6437C54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EE623-F305-4807-B33B-815A9C1C5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37570-87BC-4351-AC81-FFAA9EA65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30116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颅骨骨折病人的护理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颅骨骨折概述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颅骨骨折病人的护理原则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颅骨骨折病人的康复护理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颅骨骨折病人的心理护理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颅骨骨折病人的营养与饮食护理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颅骨骨折概述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颅骨骨折是指头部骨骼受到外力作用而发生的骨折。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根据骨折部位和程度的不同，颅骨骨折可分为线性骨折、凹陷性骨折和粉碎性骨折等类型。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23" b="623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1" r="1340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颅骨骨折的常见病因包括交通事故、跌落、打击等外力创伤。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当外力作用于头部时，颅骨由于缺乏足够的缓冲而受到直接冲击，导致骨折发生。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10" r="32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颅骨骨折的典型表现为局部疼痛、肿胀、皮下瘀血等症状，严重时可出现意识障碍、瞳孔散大等危重表现。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颅骨骨折的诊断主要依靠头部影像学检查，如X线、CT等，可以清晰地显示骨折部位和程度。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颅骨骨折病人的护理原则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颅骨骨折病人应保持呼吸道通畅，避免因呕吐物、血液等阻塞呼吸道导致窒息。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密切监测病人的生命体征，包括体温、呼吸、心率、血压等，及时发现异常情况。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注意观察病人的意识状态，如出现意识障碍、昏迷等情况应及时报告医生。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观察意识状态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保持伤口清洁干燥，定期更换敷料，预防感染。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颅骨骨折病人可能存在恐惧、焦虑等心理问题，护理人员应给予心理支持，帮助病人树立信心。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对于疼痛明显的病人，应遵医嘱给予适当的止痛药，缓解疼痛。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根据病情需要，给予适当的营养支持，如鼻饲、静脉营养等。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对于有功能障碍的病人，应进行康复训练，促进功能恢复。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密切观察病人的意识状态和生命体征，如出现颅内出血症状应及时处理。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保持伤口清洁干燥，定期更换敷料，预防感染。如出现感染症状应及时处理。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颅内感染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对于脑脊液漏的病人，应保持平卧位，避免过度活动，同时保持局部清洁干燥。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对于有癫痫病史的病人，应遵医嘱给予抗癫痫药物治疗，同时保持病室安静，避免刺激。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颅骨骨折病人的康复护理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https://d.book118.com/018130116032006035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2024-09-13T23:01:31.140</cp:lastPrinted>
  <dcterms:created xsi:type="dcterms:W3CDTF">2024-09-13T15:01:31Z</dcterms:created>
  <dcterms:modified xsi:type="dcterms:W3CDTF">2024-09-13T15:01:33Z</dcterms:modified>
</cp:coreProperties>
</file>