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8E009-25BC-49E9-A328-E7B3443C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0DB36-FCCB-4F6E-9776-7BAA61FB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D433B-6738-4686-BE01-63AF4A09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5111A-2232-44E5-8E8F-9AB07E47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29210-1C6F-4FDA-9C3D-9CE69A945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2E7AB-C1F4-430F-B163-188EE0F0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61148-5A8A-4EF0-8945-092EA777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21DE9-38B8-4D68-94F5-DCB44351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95C16-C9DB-4181-8F1C-BEF1D748D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53A0F-6439-40EF-9151-BEE6E567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6ABC4-1820-4C73-B164-9EC4DB74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1044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配电网自动化与智能化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配电网自动化与智能化的定义和背景
 配电网自动化的关键技术
 智能化配电网的数据采集与处理
 智能化配电网的故障诊断与恢复
 智能化配电网的优化调度
 智能化配电网的安全防护
 配电网自动化与智能化的应用案例
 配电网自动化与智能化的未来发展趋势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配电网自动化与智能化的定义和背景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配电网自动化与智能化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配电网自动化与智能化的定义和背景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配电网自动化的定义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1.配电网自动化是指利用先进的计算机技术、通信技术和电力电子技术，对配电网进行监测、控制、分析和优化，实现对配电网的智能化管理。</a:t>
            </a:r>
          </a:p>
          <a:p>
            <a:r>
              <a:t>2.配电网自动化的目的是提高供电可靠性、降低线损、提升电能质量和提高运营效率。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配电网智能化的定义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1.配电网智能化是指在配电网自动化的基础上，通过引入人工智能、大数据等先进技术，实现对配电网的智能化决策和自适应控制。</a:t>
            </a:r>
          </a:p>
          <a:p>
            <a:r>
              <a:t>2.配电网智能化的目标是实现配电网的高效、经济、安全和可靠运行，提高电力供应的稳定性和可持续性。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配电网自动化与智能化的定义和背景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配电网自动化与智能化的背景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1.随着电力需求的增长和能源结构的转变，配电网面临着越来越大的压力和挑战，需要实现自动化和智能化来提高运行效率和服务质量。</a:t>
            </a:r>
          </a:p>
          <a:p>
            <a:r>
              <a:t>2.配电网自动化和智能化是电力行业发展的趋势，也是实现能源互联网和智能电网的重要组成部分。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配电网自动化与智能化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配电网自动化的关键技术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1.馈线自动化是配电网自动化的重要组成部分，主要实现对馈线信息的采集和控制，提高供电可靠性和效率。</a:t>
            </a:r>
          </a:p>
          <a:p>
            <a:r>
              <a:t>2.馈线自动化系统需要具备故障定位、隔离和非故障区域的恢复供电功能。</a:t>
            </a:r>
          </a:p>
          <a:p>
            <a:r>
              <a:t>3.馈线自动化技术的发展趋势是向分布式智能方向发展，提高系统的自愈能力和快速响应能力。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配电SCADA系统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1.配电SCADA系统是配电网自动化的核心系统，实现数据采集、监控和控制的功能。</a:t>
            </a:r>
          </a:p>
          <a:p>
            <a:r>
              <a:t>2.配电SCADA系统需要具备高可靠性和实时性，以满足对配电网运行状态的实时监控和调度需求。</a:t>
            </a:r>
          </a:p>
          <a:p>
            <a:r>
              <a:t>3.配电SCADA系统需要与馈线自动化系统、GIS系统等实现信息共享和互操作。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馈线自动化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配电网自动化的关键技术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1.配电网优化运行是通过优化算法和数据分析，提高配电网的运行效率和经济性。</a:t>
            </a:r>
          </a:p>
          <a:p>
            <a:r>
              <a:t>2.配电网优化运行需要考虑多源协调、需求响应、能源互联等因素，实现全局优化。</a:t>
            </a:r>
          </a:p>
          <a:p>
            <a:r>
              <a:t>3.配电网优化运行需要与智能电表、分布式能源等设备进行信息交互和数据共享。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分布式能源接入与管理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1.分布式能源接入与管理是实现配电网智能化的重要环节，需要实现对分布式能源的有效管理和利用。</a:t>
            </a:r>
          </a:p>
          <a:p>
            <a:r>
              <a:t>2.分布式能源接入与管理需要考虑能源的波动性、不确定性和复杂性，保证配电网的安全稳定运行。</a:t>
            </a:r>
          </a:p>
          <a:p>
            <a:r>
              <a:t>3.分布式能源接入与管理需要与配电网自动化系统进行协调和优化，提高能源利用效率和供电可靠性。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配电网优化运行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智能电表与用电管理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1.智能电表是实现智能化用电管理的重要手段，可以实现用电信息的实时监测和数据分析。</a:t>
            </a:r>
          </a:p>
          <a:p>
            <a:r>
              <a:t>2.智能电表需要具备高精度、高可靠性和远程通信能力，以满足对用电信息的实时监控和调度需求。</a:t>
            </a:r>
          </a:p>
          <a:p>
            <a:r>
              <a:t>3.智能电表需要与配电自动化系统进行信息共享和互操作，实现智能化用电管理和优化。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网络安全与防护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1.网络安全与防护是配电网自动化与智能化的重要保障，需要加强对配电网信息系统的安全防护。</a:t>
            </a:r>
          </a:p>
          <a:p>
            <a:r>
              <a:t>2.网络安全与防护需要具备防火墙、入侵检测、数据加密等多种安全技术手段，确保配电网信息系统的安全稳定运行。</a:t>
            </a:r>
          </a:p>
          <a:p>
            <a:r>
              <a:t>3.网络安全与防护需要与信息化管理部门密切合作，加强网络安全管理和应急处置能力。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智能化配电网的数据采集与处理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配电网自动化与智能化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智能化配电网数据采集技术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1.数据采集的准确性和实时性：智能化配电网需要准确及时地采集各种数据，包括电量、电压、电流、功率因数等，以确保配电网的安全稳定运行。</a:t>
            </a:r>
          </a:p>
          <a:p>
            <a:r>
              <a:t>2.先进传感器技术的应用：利用先进的传感器技术，如光纤传感器、无线传感器网络等，提高数据采集的准确性和可靠性。</a:t>
            </a:r>
          </a:p>
          <a:p>
            <a:r>
              <a:t>3.大数据技术的应用：利用大数据技术，对采集到的海量数据进行存储、分析和挖掘，提取有价值的信息，为智能化配电网的运行和管理提供支持。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智能化配电网数据处理技术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1.数据清洗和归一化：对采集到的数据进行清洗和归一化处理，消除异常数据和错误数据，保证数据质量。</a:t>
            </a:r>
          </a:p>
          <a:p>
            <a:r>
              <a:t>2.数据分析和挖掘：利用数据分析和挖掘技术，对处理后的数据进行深入分析，提取有用的信息和知识，为智能化配电网的决策提供支持。</a:t>
            </a:r>
          </a:p>
          <a:p>
            <a:r>
              <a:t>3.数据共享和交互：实现不同系统之间的数据共享和交互，提高智能化配电网的协同能力和运行效率。</a:t>
            </a:r>
          </a:p>
          <a:p>
            <a:r>
              <a:t>以上内容仅供参考，具体内容还需要根据实际情况和需求进行调整和补充。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智能化配电网的故障诊断与恢复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配电网自动化与智能化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智能化配电网的故障诊断与恢复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故障诊断技术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1.故障诊断算法：包括基于人工智能和机器学习的算法，用于准确、快速地识别故障。</a:t>
            </a:r>
          </a:p>
          <a:p>
            <a:r>
              <a:t>2.传感器技术：利用先进的传感器设备进行数据收集，为故障诊断提供实时、准确的输入。</a:t>
            </a:r>
          </a:p>
          <a:p>
            <a:r>
              <a:t>3.通信技术：确保数据传输的准确性和时效性，以便进行实时故障诊断。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故障定位技术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1.基于馈线自动化的故障定位：通过馈线自动化设备，实现故障的快速定位。</a:t>
            </a:r>
          </a:p>
          <a:p>
            <a:r>
              <a:t>2.智能分析：利用软件对收集到的数据进行分析，以确定故障的具体位置。</a:t>
            </a:r>
          </a:p>
          <a:p>
            <a:r>
              <a:t>3.多源数据融合：综合多种数据源的信息，提高故障定位的准确性。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智能化配电网的故障诊断与恢复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故障恢复策略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1.恢复策略制定：根据故障诊断和定位的结果，制定相应的恢复策略。</a:t>
            </a:r>
          </a:p>
          <a:p>
            <a:r>
              <a:t>2.供电恢复：通过自动化设备，实现供电的快速恢复，减少停电时间。</a:t>
            </a:r>
          </a:p>
          <a:p>
            <a:r>
              <a:t>3.恢复策略优化：对恢复策略进行持续优化，提高恢复效率。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预防性维护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1.设备监测：通过实时监测设备状态，预防设备故障。</a:t>
            </a:r>
          </a:p>
          <a:p>
            <a:r>
              <a:t>2.数据分析：对设备运行数据进行深入分析，发现潜在的故障风险。</a:t>
            </a:r>
          </a:p>
          <a:p>
            <a:r>
              <a:t>3.维护计划：根据数据分析结果，制定针对性的维护计划。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智能化配电网的故障诊断与恢复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1.网络安全防护：确保配电网系统的网络安全，防止网络攻击。</a:t>
            </a:r>
          </a:p>
          <a:p>
            <a:r>
              <a:t>2.数据加密：对传输的数据进行加密处理，保护数据安全。</a:t>
            </a:r>
          </a:p>
          <a:p>
            <a:r>
              <a:t>3.用户权限管理：对用户权限进行严格管理，防止未经授权的访问。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培训与人员管理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1.人员培训：对工作人员进行故障诊断与恢复技术的培训，提高技能水平。</a:t>
            </a:r>
          </a:p>
          <a:p>
            <a:r>
              <a:t>2.团队协作：加强团队间的沟通与协作，确保故障诊断与恢复的顺利进行。</a:t>
            </a:r>
          </a:p>
          <a:p>
            <a:r>
              <a:t>3.人员管理：建立完善的人员管理制度，明确职责与分工，提高工作效率。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网络安全保障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智能化配电网的优化调度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配电网自动化与智能化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https://d.book118.com/018131044057006032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配电网自动化与智能化的定义和背景</vt:lpstr>
      <vt:lpstr> 配电网自动化与智能化的定义和背景</vt:lpstr>
      <vt:lpstr> 配电网自动化与智能化的定义和背景</vt:lpstr>
      <vt:lpstr> 配电网自动化的关键技术</vt:lpstr>
      <vt:lpstr> 配电网自动化的关键技术</vt:lpstr>
      <vt:lpstr> 配电网自动化的关键技术</vt:lpstr>
      <vt:lpstr> 配电网自动化的关键技术</vt:lpstr>
      <vt:lpstr> 智能化配电网的数据采集与处理</vt:lpstr>
      <vt:lpstr> 智能化配电网的数据采集与处理</vt:lpstr>
      <vt:lpstr> 智能化配电网的故障诊断与恢复</vt:lpstr>
      <vt:lpstr> 智能化配电网的故障诊断与恢复</vt:lpstr>
      <vt:lpstr> 智能化配电网的故障诊断与恢复</vt:lpstr>
      <vt:lpstr> 智能化配电网的故障诊断与恢复</vt:lpstr>
      <vt:lpstr> 智能化配电网的优化调度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2024-09-09T22:42:00.552</cp:lastPrinted>
  <dcterms:created xsi:type="dcterms:W3CDTF">2024-09-09T14:42:00Z</dcterms:created>
  <dcterms:modified xsi:type="dcterms:W3CDTF">2024-09-09T14:42:02Z</dcterms:modified>
</cp:coreProperties>
</file>