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791AD-E900-4937-A3DF-4FF03B5F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DDFB9-32C9-42A0-B1A8-86B25C76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41359-8083-4621-ADD0-E147B4CD4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EBFDE-99A8-42B7-992F-9F0F18AE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8F0DDF-D1AA-4048-9CB5-E0B14991E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CD5DA-087A-4231-9359-A824A1E9A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E75B2-E3C9-4F1C-8165-0B39B101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4E338-E2E1-420E-929E-A19D5C412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1744C-6092-42A8-9C2B-64645C8E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B3353-4919-4A5D-B135-C0EEFAA12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5599-1AAD-4A45-82C6-1CC7ED60C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105202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白细胞减少症和粒细胞缺乏症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粒细胞缺乏症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74" r="32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74" r="324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白细胞减少症和粒细胞缺乏症是指白细胞数量减少或粒细胞（包括中性粒细胞、嗜酸性粒细胞、嗜碱性粒细胞等）缺乏的疾病。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白细胞减少症可分为原发性和继发性两类，粒细胞缺乏症则根据病因可分为急性和慢性两种。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" b="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白细胞减少症和粒细胞缺乏症的病因多种多样，包括遗传因素、药物反应、感染、免疫系统疾病等。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白细胞减少症和粒细胞缺乏症的发病机制较为复杂，涉及免疫系统异常、造血干细胞缺陷、骨髓抑制等。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白细胞减少症和粒细胞缺乏症的临床表现因个体差异而异，常见的症状包括发热、感染、疲劳、贫血等。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白细胞减少症和粒细胞缺乏症的诊断主要依据血常规检查结果，同时结合临床表现和其他相关检查进行综合评估。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感染、药物、免疫系统疾病、血液系统疾病等。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根据白细胞减少的程度和持续时间，分为暂时性和持续性。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乏力、易感染、发热、出血等。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血常规检查显示白细胞计数低于正常值，骨髓检查有助于确诊。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针对病因进行治疗，如使用抗生素、免疫抑制剂等，严重时需输血或使用生长因子。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避免接触有害物质，加强锻炼，提高免疫力，定期检查。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治疗与预防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https://d.book118.com/018131052023006023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2024-08-29T14:05:20.185</cp:lastPrinted>
  <dcterms:created xsi:type="dcterms:W3CDTF">2024-08-29T06:05:20Z</dcterms:created>
  <dcterms:modified xsi:type="dcterms:W3CDTF">2024-08-29T06:05:21Z</dcterms:modified>
</cp:coreProperties>
</file>