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90F6E-6546-47EA-97B0-DE44A29D0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373AC-4432-4826-A4B4-2AFEEC3E9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92E72-1628-44B4-871C-715B19ECD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56586-1974-49F3-8C37-155588970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868327-615B-41B5-AE69-7F82EB729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E746C4-1489-4D11-A4B0-D4C6B93B3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20C874-9CBF-41EF-B4B6-191137C70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E813D7-EABB-41FA-A583-B6F228FA8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36201-8342-43A1-9006-4AFEE190C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7EE02-EDBF-4BCF-8624-292204BFD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DF122-5D71-4F72-A510-9778533EB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310550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静脉输液疼痛护理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静脉输液疼痛概述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静脉输液疼痛的评估方法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静脉输液疼痛的护理措施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静脉输液疼痛的预防措施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静脉输液疼痛的案例分析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静脉输液疼痛概述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静脉输液疼痛的定义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静脉输液疼痛通常表现为穿刺部位或沿静脉走向的疼痛，有时还伴有红肿、发热等症状。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静脉输液疼痛是指患者在接受静脉输液治疗时，由于多种因素引起的疼痛感。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静脉输液疼痛的常见原因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穿刺部位神经分布密集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静脉输液需要穿刺血管，若穿刺部位神经分布较为密集，则容易引发疼痛。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药物刺激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某些药物对血管有刺激性，如高渗溶液、化疗药物等，可能导致血管痉挛或炎症，引发疼痛。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操作不当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如穿刺技术不熟练、进针角度不当等，也可能导致患者疼痛。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静脉输液疼痛可能导致患者产生焦虑和恐惧情绪，影响治疗依从性和治疗效果。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焦虑和恐惧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持续的静脉输液疼痛可能导致患者对治疗产生抵触心理，不愿意继续接受输液治疗。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抵触心理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静脉输液疼痛对患者的心理影响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静脉输液疼痛的评估方法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视觉模拟评分法是一种简单易行的疼痛评估方法，通过一条长度为10厘米的直线，让患者根据自身疼痛程度在直线上标记位置，以评估疼痛程度。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患者根据自身感受，在直线上标记一个点，长度从0到10厘米，其中0表示无痛，10表示最剧烈的疼痛。评估者根据标记的位置判断患者的疼痛程度，从而采取相应的护理措施。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视觉模拟评分法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3118" r="3311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数字评分法是一种将疼痛程度用数字量化的评估方法，患者根据自身疼痛感受选择一个数字来描述疼痛程度。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数字评分法通常用0到10的数字表示疼痛程度，其中0表示无痛，10表示最剧烈的疼痛。患者根据自己的疼痛感受选择一个数字，评估者根据患者的选择判断疼痛程度，并采取相应的护理措施。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数字评分法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语言评分法是一种通过患者描述疼痛程度的语言来评估疼痛的方法。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评分法将疼痛程度分为若干个等级，每个等级对应一种描述语言的词汇。患者根据自己的疼痛感受选择一个词汇来描述疼痛程度，评估者根据患者的描述判断疼痛程度，并采取相应的护理措施。这种方法需要评估者对患者的描述有较深入的理解和分析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语言评分法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静脉输液疼痛的护理措施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https://d.book118.com/018131055052006044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2024-09-24T11:48:57.482</cp:lastPrinted>
  <dcterms:created xsi:type="dcterms:W3CDTF">2024-09-24T03:48:57Z</dcterms:created>
  <dcterms:modified xsi:type="dcterms:W3CDTF">2024-09-24T03:48:59Z</dcterms:modified>
</cp:coreProperties>
</file>