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001B4-213F-4536-ADAB-59CDE3A9E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C68F9-D241-446D-8E04-8C05096C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52B93-FE73-49E4-AA8E-7B89DDB5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F9203-FD0A-4C7B-ACDF-6918B2E9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5ECAB-1043-4676-A846-BF32CD659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269CE6-6D32-444F-83A6-AE751FA3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6372D-2028-47EB-BFC4-83112BA3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CC4DF-A666-4EE2-AF56-5276225B0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F46B8-2F9B-4822-A2CD-463B4380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45056-5ACA-4B2C-A164-CE1860ED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C9C4B-4A0E-4503-8203-7405B34E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1066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肺癌护理查房内容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228" r="822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肺癌是一种常见的恶性肿瘤，主要发生在肺部组织。根据组织学特征，肺癌可分为鳞状细胞癌、腺癌、腺鳞癌、小细胞癌等类型。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肺癌是一种起源于肺部支气管或肺泡上皮的恶性肿瘤，是全球范围内最常见的癌症之一。肺癌的分类主要基于组织学特征，不同类型的肺癌在发病机制、临床表现和治疗方法上存在差异。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肺癌的发病与多种因素相关，主要包括吸烟、职业暴露、遗传因素和环境因素等。吸烟是肺癌的主要危险因素，约80%的肺癌患者有吸烟史。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病机制较为复杂，涉及多种因素的相互作用。吸烟是导致肺癌的主要原因，长期吸烟可增加患肺癌的风险。此外，职业暴露于致癌物质如石棉、砷、铬等也是肺癌的高危因素。遗传因素和基因突变在肺癌发病中也有一定作用。环境因素如空气污染和放射性物质暴露也可能导致肺癌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肺癌的临床表现多样，早期症状不典型，常见症状包括咳嗽、咳痰、胸痛、呼吸困难等。诊断肺癌需要进行一系列检查，包括影像学检查、内镜检查和病理学检查等。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临床表现因病情发展阶段和肿瘤位置而异。早期症状可能包括咳嗽、咳痰、胸痛、呼吸困难等，但这些症状往往不典型，容易被忽视。随着病情的发展，可能出现体重减轻、发热等症状。诊断肺癌需要进行一系列检查，包括胸部X线片、CT扫描、MRI等影像学检查，以及内镜检查和病理学检查等。病理学检查是确诊肺癌的金标准，通过获取肿瘤组织进行显微镜检查，确定肿瘤的类型和分化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关注患者的情绪变化，提供心理支持和疏导，帮助患者树立战胜疾病的信心。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与患者保持良好沟通，了解其需求和顾虑，提供个性化的护理服务。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鼓励家属参与护理，给予患者亲情支持，减轻其孤独感和焦虑感。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根据患者的营养需求，制定个性化的饮食计划，保证营养均衡。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避免食用辛辣、油腻、烟熏等刺激性食物，以免加重病情。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鼓励患者多食用高蛋白食物，如鱼、肉、蛋等，以增强免疫力。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协助患者排痰，保持呼吸道通畅，减轻咳嗽症状。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根据患者的疼痛程度，采取适当的止痛措施，如药物治疗、物理治疗等。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对于呼吸困难的患者，应保持呼吸道通畅，给予吸氧等支持治疗。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指导患者进行呼吸功能训练，提高肺活量和呼吸功能。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鼓励患者进行适当的康复锻炼，如散步、太极拳等，以增强体质。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督促患者定期到医院复查，以便及时发现病情变化和调整治疗方案。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00" r="17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https://d.book118.com/018131066125006026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2024-09-04T07:55:29.903</cp:lastPrinted>
  <dcterms:created xsi:type="dcterms:W3CDTF">2024-09-03T23:55:29Z</dcterms:created>
  <dcterms:modified xsi:type="dcterms:W3CDTF">2024-09-03T23:55:31Z</dcterms:modified>
</cp:coreProperties>
</file>