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FD1A6E-2DBA-456F-9CD1-A3F10911C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49EF12-3543-4CB1-801C-A792F76FE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44084-D34F-494C-9BA6-9F85BFD45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698E2B-D39D-4C14-BF42-8FFDC784F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E5EA36-836F-4789-9CB7-E10CA60F4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065843-792C-4C47-847D-97D4A4FE3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3C9CA5-F1BA-4640-9385-B70774F82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B835E4-2F18-4B68-B0B6-D92E3F52E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2F737-F41E-4B3F-BAC3-B25B6E519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2EEB1-98C9-4D0D-A67F-CB04A9930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C5CC7-F520-45E3-8060-499E93222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1311111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工程技术部门KPI设计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工程技术部门业务分析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KPI设计原则与方法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工程技术部门KPI指标体系构建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KPI实施策略与保障措施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明确的KPI可以为员工提供清晰的工作目标和方向，激发员工的积极性和工作动力。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提升工程技术部门整体绩效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通过设计合理的KPI，引导工程技术部门关注核心业务目标，提升整体绩效。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KPI可以帮助企业更好地了解工程技术部门的资源投入和产出情况，从而优化资源配置，提高资源利用效率。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KPI定义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关键绩效指标（Key Performance Indicators，KPI）是衡量工程技术部门绩效表现的一种量化指标，它反映了部门在特定时间内、特定工作领域的业绩成果。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量化管理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KPI通过量化的方式，对工程技术部门的工作成果进行客观、准确的评价，为管理决策提供有力支持。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KPI可以帮助企业及时发现工程技术部门存在的问题和不足，促进部门持续改进和优化工作流程。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KPI将企业战略目标和工程技术部门的工作目标紧密结合，确保部门工作与企业整体战略保持一致。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工程技术部门业务分析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76" r="12476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研发创新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工程实施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团队建设与培训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部门职责与任务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负责技术研发、产品创新及新技术应用，提升公司技术实力。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为内外部客户提供专业技术支持，解决技术问题，提升客户满意度。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承担工程项目规划、设计、施工及验收等全过程管理，确保项目质量、进度和成本目标达成。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负责技术团队建设，提升团队整体技能水平和综合素质。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后期维护与优化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对项目进行后期维护、升级和优化，提高项目效益和客户满意度。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测试与验收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对项目成果进行测试和验收，确保项目质量达标。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工程实施与执行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组织资源进行项目施工、设备安装与调试等实施工作。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需求分析与立项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收集、整理和分析业务需求，进行项目立项和可行性研究。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研发与设计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根据项目需求进行技术研发、产品设计和方案制定。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业务流程及关键节点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当前绩效评估主要关注项目完成率和成本节约等单一指标，缺乏对技术创新、团队协作等方面的全面评估。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评估指标单一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评估过程缺乏统一的标准和流程，存在主观性和随意性较大的问题。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评估过程不规范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绩效评估结果未能与奖惩机制、晋升渠道等有效结合，导致评估的激励作用不明显。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结果运用不足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现有绩效评估体系梳理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KPI设计原则与方法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Specific（具体…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KPI应具体明确，清晰描述目标，避免模糊不清或产生歧义。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Measurable（…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KPI需具备可量化或可行为化的特征，确保目标进度可追踪、可评估。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Achievable（…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设定KPI时应考虑实际条件和资源，确保目标具有挑战性但可实现。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Relevant（相关…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KPI应与工程技术部门的整体战略和业务目标密切相关，体现部门核心价值。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Time-bound（…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KPI应设定明确的时间限制，确保目标在规定时间内达成。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SMART原则解读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分析工程技术部门的核心业务和战略目标，确定对部门成功至关重要的关键因素。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识别关键成功因素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设定关键绩效指标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制定行动计划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针对每个关键成功因素，设定相应的KPI，确保部门在这些方面的表现得到有效衡量。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根据KPI的实际情况，制定具体的行动计划和改进措施，推动部门持续改进和提升。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关键成功因素法（CSF）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关注工程技术部门的财务表现，如项目成本、研发支出、投资回报率等。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财务维度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内部业务流程维度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学习与成长维度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衡量部门在客户满意度、市场份额、客户保持率等方面的表现。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评估部门在项目管理、技术创新、质量保证等关键流程上的效率和效果。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关注部门在员工技能提升、知识管理、组织文化等方面的表现，推动部门持续学习和创新。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平衡计分卡（BSC）应用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https://d.book118.com/018131111101006040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2024-09-19T03:57:55.279</cp:lastPrinted>
  <dcterms:created xsi:type="dcterms:W3CDTF">2024-09-18T19:57:55Z</dcterms:created>
  <dcterms:modified xsi:type="dcterms:W3CDTF">2024-09-18T19:57:57Z</dcterms:modified>
</cp:coreProperties>
</file>