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4754D-CEF5-4705-8077-DBDC8AE3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63AB4-0A00-433C-BDD5-8592CAD6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741E5-8065-45FF-944E-F604EE917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6A427-1161-468F-B443-D7586370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14F4E-47EA-44BA-9E13-023377440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11196-266B-48F7-A741-5FFD3F2A4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24FE2D-8573-4445-8EBB-CDC27A7E5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FBC07-79A6-4031-A5D9-013438FA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4CE4C-9F65-4975-88EB-4105A7895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D8E5A-0D49-4E6F-A567-1FF28591B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56CEE-A5C2-4D15-81AA-B9350FC5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4001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夏季注意事项概要课件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夏季健康注意事项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夏季安全注意事项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夏季生活注意事项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夏季环境注意事项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夏季健康注意事项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在夏季，防晒和防中暑是保持健康的关键。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长时间暴露在阳光下会增加皮肤晒伤和中暑的风险。因此，应尽量避免在日光下长时间活动，特别是在中午时分。如果需要外出，应穿长袖衣物、戴帽子、涂抹防晒霜，并随身携带防暑药品。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保持充足的水分摄入是预防中暑的重要措施。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夏季气温高，人体容易出汗，导致水分流失加快。因此，应定时补充水分，避免脱水。同时，应避免饮用过多的含糖饮料，以免影响食欲和引发消化不良。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防晒与防中暑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50" r="11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夏季饮食安全与卫生至关重要，需注意食物的储存、加工和食用方式。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夏季气温高，食物容易变质。因此，应将食物储存在阴凉处，避免食物长时间暴露在高温下。在加工食物时，应保持厨房清洁，生熟分开，避免交叉感染。此外，应避免食用过期变质的食品，以免引发食物中毒。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合理搭配食物，增加营养摄入，有助于提高身体抵抗力。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夏季人体消耗大，应增加蛋白质、维生素和矿物质的摄入。建议多食用新鲜蔬菜、水果、瘦肉和鱼类等食品，以补充身体所需营养。同时，应避免食用过于油腻和辛辣的食物，以免影响消化功能。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饮食安全与卫生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夏季也是蚊虫活动的季节，预防蚊虫叮咬是保持健康的重要措施。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应尽量减少在草丛、树林等蚊虫密集的地方活动。如果需要前往这些地方，应穿长袖衣物、长裤并喷涂驱蚊液。在家中，应安装纱窗、门帘等防蚊设施，并定期清理居住环境，减少蚊虫滋生。一旦被蚊虫叮咬，应立即涂抹止痒药膏或使用其他合适的治疗方法，避免抓破皮肤引发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预防蚊虫叮咬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夏季安全注意事项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94" b="37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游泳安全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不要独自游泳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无论水性如何，都不要独自一人外出游泳，以免发生意外时无人救助。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了解水域情况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在游泳前，要了解水域的情况，如水温、水深、水流等，避免进入危险区域。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穿着合适的泳衣泳裤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选择合适的泳衣泳裤，不要穿着过于紧身或带有装饰物的衣物游泳，以免发生意外。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不要同时使用多个大功率电器，以免造成电路过载，引发火灾或电击事故。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避免超负荷用电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833" b="1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正确使用空调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注意电扇安全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在使用空调时，要保持室内空气流通，避免长时间开空调导致空气干燥，引起呼吸道不适。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在使用电扇时，要确保扇叶没有被遮挡，以免造成电机过热引发火灾。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电器使用安全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https://d.book118.com/018134001104006023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2024-08-30T08:56:08.417</cp:lastPrinted>
  <dcterms:created xsi:type="dcterms:W3CDTF">2024-08-30T00:56:08Z</dcterms:created>
  <dcterms:modified xsi:type="dcterms:W3CDTF">2024-08-30T00:56:10Z</dcterms:modified>
</cp:coreProperties>
</file>