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D70D-49F5-4D7B-8ABD-F2C2B01E3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7EA2E-99D5-4C78-95B1-82F3E6E6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70591-4C32-46E5-9C8C-DA7893D0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13A77-3BD3-488E-9B04-49B4BB4C0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5662E-48EB-46B0-AE78-7ECE84BF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B2154-F139-4D9C-B729-C1656292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8F81E-C76A-4E08-83F6-74B1B9A3B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BED6E-47DA-45CE-84E9-9995F6D3B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00681-18FB-4CAA-8EF2-D4686CBC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F925B-24EF-4404-8B81-43981B2F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DF27-1E8D-44F5-ACF8-76C267E8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4021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医疗保健行业的工作手册培训课件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医疗保健工作手册介绍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医疗保健工作流程与规范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医疗保健人员职责与素质要求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医疗保健设备操作与维护指南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医疗保健安全管理与应急预案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64" r="331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医疗保健行业是指提供预防、诊断、治疗、康复等医疗服务以及相关产品和服务的产业。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高度专业化、技术密集型、服务导向型、严格监管。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从传统的医疗服务向现代化、多元化、智能化发展，涉及领域不断扩展。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数字化医疗、远程医疗、个性化医疗、生物技术等新兴领域快速发展，医疗服务更加便捷、高效、精准。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行业现状及挑战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医疗保健行业规模不断扩大，市场需求持续增长，但资源分布不均、服务质量参差不齐等问题仍然存在。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医疗成本不断上升、人口老龄化加剧、慢性病增多等给医疗保健行业带来巨大压力，同时行业监管也越来越严格，对医疗机构和从业人员提出更高要求。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7496" r="1749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医疗保健工作手册介绍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随着医疗保健行业的快速发展，为提高从业人员专业素质和技能水平，规范行业操作标准，特编写本工作手册。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旨在为医疗保健工作者提供全面、系统、实用的操作指南，促进医疗保健服务质量的提升。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手册编写背景与目的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包括医疗保健基础知识、操作技能、应急处理、感染控制等多个章节，涵盖从业人员必须掌握的核心要点。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注重实用性，以图文并茂的形式展示操作流程，便于理解和记忆；强调规范性，明确各项操作的标准化要求，确保医疗安全。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手册内容结构与特点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适用于医疗保健行业的各类从业人员，包括医生、护士、技师等。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帮助从业人员快速掌握专业知识和技能，提高工作效率和质量；提供行业操作规范，保障医疗安全，减少医疗纠纷。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手册使用对象及作用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医疗保健工作流程与规范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患者到达医院后，应前往挂号处分科挂号，由分诊台护士根据病情进行分诊。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挂号与分诊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候诊与叫号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患者按照挂号顺序在候诊区等待，医生或护士通过叫号系统按顺序叫号。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医生应详细询问患者病情、病史等，并进行充分的沟通，确保患者了解治疗方案和注意事项。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患者接待与咨询流程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医生应根据患者病情进行必要的检查，如化验、影像等，结合临床经验和专业知识进行诊断。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治疗应遵循安全、有效、经济、合理的原则，根据患者病情和身体状况制定个性化的治疗方案。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医生在进行手术、穿刺、注射等治疗操作时，应严格遵守无菌操作规范，确保患者安全。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药品管理与使用规定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药品采购与储存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医院应建立药品采购、验收、储存等管理制度，确保药品质量。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处方开具与执行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医生应根据患者病情开具处方，药师应审核处方并按处方配药，确保患者用药安全。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药品使用与监测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医护人员应指导患者正确使用药品，并监测患者用药后的反应和效果，及时调整用药方案。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医院应建立医疗事故预防体系，加强医疗质量管理，提高医护人员安全意识。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发生医疗事故后，医院应立即启动应急预案，组织专家进行调查和处理，确保患者得到及时救治。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17" r="20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医院应对医疗事故进行深入分析，总结经验教训，制定改进措施并落实到位，防止类似事故再次发生。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医疗保健人员职责与素质要求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https://d.book118.com/018134021125006037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2024-09-17T20:43:22.533</cp:lastPrinted>
  <dcterms:created xsi:type="dcterms:W3CDTF">2024-09-17T12:43:22Z</dcterms:created>
  <dcterms:modified xsi:type="dcterms:W3CDTF">2024-09-17T12:43:24Z</dcterms:modified>
</cp:coreProperties>
</file>