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744E1-542E-4507-9972-F53C774C5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11240-4F59-49B2-B794-6A610D349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DABA4-057C-46A2-B4CB-B36B546A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87CC0-019B-4A78-8CD9-C03FBC484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F96815-4F53-4B74-9034-C48CA8D6D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59854-419E-4DF1-B2C7-1EDC0C611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8BD2B-4D0A-4B5C-B0AC-FDF5D895E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F5203-566E-4412-8D50-919F82E4D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40EAA-64E1-4347-9181-00A4A3C7A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737E0-81F1-4AEC-A223-FB0FA604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4EF4A-8829-4A41-AE3A-7E20BA9BA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35075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颈部预防护理\n## 1.颈部预防护理的重要性\n### 1.1颈部护理对身体健康的影响\n### 1.2颈部护理对预防疾病的作用\n### 1.3颈部护理对提升生活质量的意义\n## 2.颈部护理的基本方法\n### 2.1正确的坐姿和睡姿\n### 2.2定期进行颈部运动\n### 2.3保持颈部清洁和干燥\n## 3.颈部护理的注意事项\n### 3.1避免长时间保持同一姿势\n### 3.2注意颈部的保暖和防晒\n### 3.3颈部护理品的选用和用法\n## 4.颈部护理的常见问题及解决方法\n### 4.1颈部疼痛的原因和缓解方法\n### 4.2颈部僵硬的原因和缓解方法\n### 4.3颈部皮肤问题的预防和处理\n## 5.颈部护理的饮食调理\n### 5.1适合颈部护理的食物推荐\n### 5.2颈部护理的饮食禁忌\n### 5.3颈部护理的药膳疗法\n## 6.颈部护理的运动推荐\n### 6.1颈部运动的重要性\n### 6.2适合颈部的运动类型和方法\n### 6.3颈部运动的注意事项和技巧\n## 7.颈部护理的按摩和穴位按压\n### 7.1颈部按摩的重要性\n### 7.2颈部按摩的基本手法和技巧\n### 7.3颈部按摩的穴位选择和按压方法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颈部预防护理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颈部预防护理的重要性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颈部是人体的重要交通枢纽，连接头部和身体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颈部血管、神经丰富，易受损伤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颈部不适可能导致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头痛、眩晕、失眠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等问题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颈部护理有助于缓解肌肉紧张，预防颈椎病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颈椎病可能导致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手指麻木、肩膀酸痛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颈椎病严重时可能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影响心脑血管健康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，甚至危及生命</a:t>
                </a:r>
                <a:endParaRPr/>
              </a:p>
            </p:txBody>
          </p:sp>
          <p:pic>
            <p:nvPicPr>
              <p:cNvPr id="27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颈部护理有助于提高工作效率，保持良好的心理状态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颈部不适会影响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注意力、记忆力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等认知功能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良好的颈部护理有助于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减轻压力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，提高生活质量</a:t>
                </a:r>
                <a:endParaRPr/>
              </a:p>
            </p:txBody>
          </p:sp>
          <p:pic>
            <p:nvPicPr>
              <p:cNvPr id="27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颈部护理对身体健康的影响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颈部护理有助于预防颈椎病的发生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正确的坐姿、睡姿和定期运动可以减轻颈部压力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保持颈部清洁和干燥，避免细菌和病毒感染</a:t>
                </a:r>
                <a:endParaRPr/>
              </a:p>
            </p:txBody>
          </p:sp>
          <p:sp>
            <p:nvSpPr>
              <p:cNvPr id="29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颈部护理有助于预防心脑血管疾病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颈部血管健康对心脑血管健康至关重要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颈部护理可以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促进血液循环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，降低心脑血管疾病风险</a:t>
                </a:r>
                <a:endParaRPr/>
              </a:p>
            </p:txBody>
          </p:sp>
          <p:sp>
            <p:nvSpPr>
              <p:cNvPr id="29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颈部护理有助于预防听力下降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颈部血管和神经与内耳关系密切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颈部护理可以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改善内耳血液循环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，预防听力下降</a:t>
                </a:r>
                <a:endParaRPr/>
              </a:p>
            </p:txBody>
          </p:sp>
          <p:sp>
            <p:nvSpPr>
              <p:cNvPr id="29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颈部护理对预防疾病的作用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颈部护理有助于改善睡眠质量</a:t>
                </a:r>
                <a:endParaRPr/>
              </a:p>
            </p:txBody>
          </p:sp>
          <p:sp>
            <p:nvSpPr>
              <p:cNvPr id="3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正确的睡姿可以减轻颈部压力，提高睡眠质量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缓解失眠、多梦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等问题</a:t>
                </a:r>
                <a:endParaRPr/>
              </a:p>
            </p:txBody>
          </p:sp>
        </p:grpSp>
        <p:grpSp>
          <p:nvGrpSpPr>
            <p:cNvPr id="30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颈部护理有助于提高工作效率</a:t>
                </a:r>
                <a:endParaRPr/>
              </a:p>
            </p:txBody>
          </p:sp>
          <p:sp>
            <p:nvSpPr>
              <p:cNvPr id="3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缓解头痛、眩晕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等症状，提高注意力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良好的颈部护理有助于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，提高工作效率</a:t>
                </a:r>
                <a:endParaRPr/>
              </a:p>
            </p:txBody>
          </p:sp>
        </p:grpSp>
        <p:grpSp>
          <p:nvGrpSpPr>
            <p:cNvPr id="31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颈部护理有助于保持年轻状态</a:t>
                </a:r>
                <a:endParaRPr/>
              </a:p>
            </p:txBody>
          </p:sp>
          <p:sp>
            <p:nvSpPr>
              <p:cNvPr id="31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预防皮肤松弛、皱纹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颈部护理有助于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保持年轻状态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，提高生活质量</a:t>
                </a:r>
                <a:endParaRPr/>
              </a:p>
            </p:txBody>
          </p: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颈部护理对提升生活质量的意义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颈部护理的基本方法</a:t>
            </a:r>
            <a:endParaRPr/>
          </a:p>
        </p:txBody>
      </p:sp>
      <p:sp>
        <p:nvSpPr>
          <p:cNvPr id="3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正确的坐姿和睡姿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1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-坐姿：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保持头部正直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，避免低头或抬头看屏幕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肩膀放松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，避免耸肩或向前探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背部紧贴椅背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，保持脊椎自然曲线 -睡姿：
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选择合适的枕头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，使颈部得到充分支撑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避免枕头过高或过低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，以免加重颈部压力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侧卧时避免头部过度旋转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，以免损伤颈部神经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32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2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颈部伸展运动：</a:t>
                </a:r>
                <a:endParaRPr/>
              </a:p>
            </p:txBody>
          </p:sp>
          <p:sp>
            <p:nvSpPr>
              <p:cNvPr id="3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向前、向后、向左、向右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轻轻伸展颈部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每个方向保持5-10秒，重复3-5次</a:t>
                </a:r>
                <a:endParaRPr/>
              </a:p>
            </p:txBody>
          </p:sp>
        </p:grpSp>
        <p:grpSp>
          <p:nvGrpSpPr>
            <p:cNvPr id="32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颈部旋转运动：</a:t>
                </a:r>
                <a:endParaRPr/>
              </a:p>
            </p:txBody>
          </p:sp>
          <p:sp>
            <p:nvSpPr>
              <p:cNvPr id="3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缓慢向左、向右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旋转颈部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每个方向旋转5-10次，重复3-5次</a:t>
                </a:r>
                <a:endParaRPr/>
              </a:p>
            </p:txBody>
          </p:sp>
        </p:grpSp>
        <p:grpSp>
          <p:nvGrpSpPr>
            <p:cNvPr id="33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肩部旋转运动：</a:t>
                </a:r>
                <a:endParaRPr/>
              </a:p>
            </p:txBody>
          </p:sp>
          <p:sp>
            <p:nvSpPr>
              <p:cNvPr id="3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双手放在肩膀上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，向前、向后旋转肩部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每个方向旋转5-10次，重复3-5次</a:t>
                </a:r>
                <a:endParaRPr/>
              </a:p>
            </p:txBody>
          </p:sp>
        </p:grpSp>
      </p:grpSp>
      <p:pic>
        <p:nvPicPr>
          <p:cNvPr id="33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定期进行颈部运动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清洁颈部：</a:t>
                </a:r>
                <a:endParaRPr/>
              </a:p>
            </p:txBody>
          </p:sp>
          <p:sp>
            <p:nvSpPr>
              <p:cNvPr id="3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每天用温水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清洗颈部，避免使用刺激性强的洗浴用品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轻轻擦拭颈部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，避免用力搓揉，以免损伤皮肤</a:t>
                </a:r>
                <a:endParaRPr/>
              </a:p>
            </p:txBody>
          </p:sp>
          <p:sp>
            <p:nvSpPr>
              <p:cNvPr id="3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保持颈部干燥：</a:t>
                </a:r>
                <a:endParaRPr/>
              </a:p>
            </p:txBody>
          </p:sp>
          <p:sp>
            <p:nvSpPr>
              <p:cNvPr id="3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洗澡后擦干颈部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，避免水分滞留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使用润肤露或乳液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保持颈部皮肤湿润</a:t>
                </a:r>
                <a:endParaRPr/>
              </a:p>
            </p:txBody>
          </p:sp>
          <p:sp>
            <p:nvSpPr>
              <p:cNvPr id="3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保持颈部清洁和干燥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颈部护理的注意事项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避免长时间保持同一姿势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工作时：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每隔30-60分钟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起身活动，放松颈部肌肉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护眼滴眼液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，缓解眼睛疲劳，减轻颈部压力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休闲时：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对颈部有益的活动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，如瑜伽、游泳等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颈部按摩器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，定期按摩颈部，缓解肌肉紧张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保暖：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寒冷季节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佩戴围巾，避免颈部受凉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电热护颈枕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，保持颈部温暖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防晒：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阳光强烈时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避免长时间暴露颈部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，保护颈部皮肤免受紫外线伤害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注意颈部的保暖和防晒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颈部护理品的选用和用法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护理品：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选择温和、无刺激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的颈部护理品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含有酒精、香料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等刺激性成分的产品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按照产品说明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使用颈部护理品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不适时及时停用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，并咨询皮肤科医生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颈部护理的常见问题及解决方法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长时间保持同一姿势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，导致肌肉紧张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颈部受凉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，导致肌肉痉挛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缓解方法：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定期活动颈部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，放松肌肉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使用热敷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，缓解肌肉疼痛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颈部疼痛的原因和缓解方法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https://d.book118.com/018135075005006036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颈部预防护理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2024-09-15T02:39:00.836</cp:lastPrinted>
  <dcterms:created xsi:type="dcterms:W3CDTF">2024-09-14T18:39:00Z</dcterms:created>
  <dcterms:modified xsi:type="dcterms:W3CDTF">2024-09-14T18:39:02Z</dcterms:modified>
</cp:coreProperties>
</file>