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B92436-5ED1-43BC-B212-AD0EAD49AD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A396BF-8F6E-42FA-8048-73DB33764B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2193DE2-B768-4000-A25E-F5C6204023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CF29AD-43E9-410B-BCF3-35857D34C3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015EE0-98B7-4E15-8C96-E67480FD01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7897B1-3221-4120-9895-F115B53E527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835B73-0676-4094-9929-1CAE75E055A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C72D4A-2BD5-4E47-939A-79F35B78D8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CE5318-E82E-4758-BBFD-6308EBFCFC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B1CB5C-54F3-4B25-8AC2-C11FA21CA1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7E2B130-B284-47B4-A4A8-A3275075ED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136025052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轴类零件加工工艺流程工时计算与调度</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汇报人：XX</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2024-01-09</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轴类零件加工工艺流程概述</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工时计算原理与方法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调度策略与优化算法</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实例分析：轴类零件加工工艺流程工时计算与调度</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引言</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通过优化工艺流程和调度，减少非增值时间和等待时间，提高设备利用率，从而降低成本并提高生产效率。</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通过精确的工时计算和合理的调度安排，确保每个工序都得到充分执行，减少因时间紧迫而导致的质量问题。</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优化工艺流程和调度有助于企业更好地满足客户需求，提高客户满意度，进而提升企业在市场中的竞争力。</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19304" r="19304"/>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提高生产效率</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保证产品质量</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提升企业竞争力</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轴类零件加工工艺流程简介</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简要介绍轴类零件的加工工艺流程，包括主要工序和所需设备。</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详细介绍轴类零件加工工艺流程的工时计算方法，包括理论计算、经验估算和实测验证等方法，并通过实例进行说明。</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探讨轴类零件加工工艺流程的调度策略，包括基于规则的调度、基于仿真的调度和智能调度等方法，并介绍如何进行优化以提高调度效率。</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对优化后的工艺流程和调度方案进行实施效果评估，包括生产效率提升、质量改善和客户满意度提高等方面的评估。</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工时计算方法及实例</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调度策略及优化方法</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实施效果评估</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轴类零件加工工艺流程概述</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工序</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是指一个（或一组）工人在一个工作地对一个（或几个）劳动对象连续进行生产活动的综合，是组成生产过程的基本单位。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工步</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是在加工表面、切削工具、切削速度和进给量都不变的情况下，所连续完成的那部分工序内容。</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工艺流程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是指轴类零件从原材料到成品的整个加工过程，包括各道工序的顺序、加工设备、工艺参数等。</a:t>
            </a:r>
          </a:p>
        </p:txBody>
      </p:sp>
      <p:pic>
        <p:nvPicPr>
          <p:cNvPr id="10" name="Picture 10"/>
          <p:cNvPicPr>
            <a:picLocks noChangeAspect="1"/>
          </p:cNvPicPr>
          <p:nvPr/>
        </p:nvPicPr>
        <p:blipFill>
          <a:blip r:embed="rId2"/>
          <a:srcRect l="18579" r="18579"/>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轴类零件通常需要保证较高的尺寸精度、形状精度和位置精度，以满足装配和使用要求。</a:t>
            </a:r>
          </a:p>
        </p:txBody>
      </p:sp>
      <p:pic>
        <p:nvPicPr>
          <p:cNvPr id="6" name="Picture 6"/>
          <p:cNvPicPr>
            <a:picLocks noChangeAspect="1"/>
          </p:cNvPicPr>
          <p:nvPr/>
        </p:nvPicPr>
        <p:blipFill>
          <a:blip r:embed="rId2"/>
          <a:srcRect l="8125" r="8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加工精度要求高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轴类零件的表面质量对使用性能有很大影响，通常需要保证表面粗糙度、硬度和耐磨性等要求。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表面质量要求高</a:t>
            </a:r>
          </a:p>
        </p:txBody>
      </p:sp>
      <p:pic>
        <p:nvPicPr>
          <p:cNvPr id="10" name="Picture 10"/>
          <p:cNvPicPr>
            <a:picLocks noChangeAspect="1"/>
          </p:cNvPicPr>
          <p:nvPr/>
        </p:nvPicPr>
        <p:blipFill>
          <a:blip r:embed="rId3"/>
          <a:srcRect l="14648" r="1464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8375" r="18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轴类零件的加工通常包括车削、铣削、磨削等多种加工方法，涉及多个工序和工步，工艺过程较复杂。</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加工工艺复杂</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轴类零件加工特点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工序流程图</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以工序为单位，用规定的图形符号和文字说明表示各道工序的加工内容、工艺参数和所用设备等。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工艺过程卡</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详细记录轴类零件加工的整个过程，包括工序名称、工序内容、工艺参数、所用设备、工时定额等。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工艺流程图</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工时计算原理与方法</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标准工时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在标准的工作条件下，以标准的作业方法及合理的劳动强度，完成符合质量要求的工作所需要的作业时间。</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工序工时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完成一个工序所需的时间，包括准备与结束时间、作业时间、作业宽放时间和休息宽放时间。</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工时定额</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在一定的生产技术组织条件下，采用科学合理的方法，对生产单位合格产品或完成一定工作任务的劳动消耗量所预先规定的限额。</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工时计算基本概念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417" r="1741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凭借工艺人员的实践经验，根据零件图纸、加工要求等，直接估算出加工该零件所需要的工时。</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经验估算法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以现有零件的工时定额为依据，经过对比分析，推算出另一种相似零件的工时定额。</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类比法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根据过去一段时间内同类零件的加工工时记录，运用数理统计方法进行分析整理，从而制定出比较合理的工时定额。</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统计分析法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工时计算方法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https://d.book118.com/018136025052006025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2024-09-02T00:40:55.853</cp:lastPrinted>
  <dcterms:created xsi:type="dcterms:W3CDTF">2024-09-01T16:40:55Z</dcterms:created>
  <dcterms:modified xsi:type="dcterms:W3CDTF">2024-09-01T16:40:57Z</dcterms:modified>
</cp:coreProperties>
</file>