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4A2B5-03D1-40AA-83DB-7D3DA2712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7761AC-DA8D-4740-AB8A-805E6A649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C0536-9222-4B51-98A7-EADA13CFD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16F86-4462-404D-9D4F-EE343E96C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0DD48F-0A81-4E3C-AD8E-354F1A071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BC198B-EDE2-4D52-8FBF-94EC1F873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7CA772-7CA9-428F-82B0-CD3F5A665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9B2463-31ED-45B0-A558-F1B92B955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7F1BE0-B361-4FD2-87D1-F75641D5E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C3B32C-C421-4B3C-A5DB-D5356AC6A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4BD4D-24BE-432F-94C8-4F5A611F5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136103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护理安全与职业防护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职业防护基础知识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护理操作中的安全问题及对策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医疗器械使用与消毒管理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护理人员职业安全防护措施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患者安全与护理质量管理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859" b="68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护理安全是指在护理过程中，采取必要的措施和手段，确保患者和医护人员不受到任何伤害或损害。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护理安全是医疗质量的重要组成部分，直接关系到患者的生命安全和健康。同时，保障护理安全也是医护人员职业责任和法律义务的体现。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58" r="14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目前，我国护理安全工作已经取得了一定的成效，但仍存在一些问题，如护理不良事件时有发生、医护人员职业暴露风险等。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随着医疗技术的不断发展和患者需求的不断提高，护理安全工作面临着越来越多的挑战，如如何有效预防和减少护理不良事件的发生、如何保障医护人员职业安全等。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护理安全的目标是确保患者和医护人员在医疗过程中的安全，减少或避免不良事件的发生，提高医疗质量和患者满意度。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为实现护理安全目标，需要遵循以下原则：预防为主、全员参与、持续改进、科学管理。同时，还需要建立完善的护理安全管理制度和体系，加强医护人员培训和教育，提高医护人员的安全意识和技能水平。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职业防护基础知识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职业防护定义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职业防护是指针对各种职业危害因素，采取工程技术、个体防护、卫生保健、组织管理等措施，以保护劳动者免受职业性有害因素的侵害，预防职业病的发生。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职业防护意义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职业防护是保障劳动者生命安全和身体健康的重要手段，通过有效的职业防护措施，可以降低职业病的发生率，提高劳动者的健康水平和工作效率，同时也有利于企业的可持续发展。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职业防护概念及意义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物理性危害因素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化学性危害因素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生物性危害因素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心理性危害因素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常见职业危害因素与来源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2294" b="1229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1" r="1667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包括噪声、振动、高温、低温、辐射等，主要来源于工作环境中的设备、工具等。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包括有毒物质、粉尘、烟雾等，主要来源于生产过程中的原料、中间产品、成品等。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包括病毒、细菌、寄生虫等，主要来源于医疗、生物实验室等场所。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包括工作压力、精神疲劳等，主要来源于工作环境和劳动组织。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职业防护法规与标准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职业防护法规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我国已经颁布了一系列职业防护法规，如《中华人民共和国职业病防治法》、《使用有毒物品作业场所劳动保护条例》等，为职业防护提供了法律保障。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职业防护标准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国家和行业也制定了一系列职业防护标准，如《工作场所有害因素职业接触限值》、《个体防护装备选用规范》等，为职业防护提供了技术依据。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护理操作中的安全问题及对策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选择合适的注射部位，避开神经、血管丰富及有炎症、硬结、疤痕等部位。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注射部位选择不当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7542" b="2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注射用具污染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注射药物配伍禁忌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4208" b="34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严格执行无菌操作原则，确保注射用具清洁无菌。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熟悉药物性质，掌握药物配伍禁忌，避免不良反应的发生。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注射操作安全问题及对策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严格执行输液操作规程，注意输液速度、浓度等，密切观察患者反应，及时处理输液反应。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583" r="11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7042" b="17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输液反应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合理选择血管，避免反复穿刺，减少对血管的机械性刺激和损伤。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加强巡视，及时发现并处理液体外渗，防止组织坏死。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液体外渗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输液操作安全问题及对策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采血前做好患者的心理护理，消除其紧张、恐惧心理，避免空腹采血。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晕针或晕血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选择合适的血管和采血针，确保一针见血，减少皮下淤血的发生。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皮下淤血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严格按照采血操作规程进行，避免过度挤压和拍打采血部位。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标本溶血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采血操作安全问题及对策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74" b="28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6" b="28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18" r="1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其他护理操作安全问题及对策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吸氧操作安全问题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确保氧气装置安全，定期检查氧气管道和氧气瓶，避免氧气泄漏和火灾等安全事故的发生。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吸痰操作安全问题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严格执行无菌操作原则，选择合适的吸痰管，避免呼吸道交叉感染和窒息等危险情况的发生。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导尿操作安全问题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熟悉导尿操作规程，注意无菌操作和轻柔操作，避免尿道损伤和感染等问题的出现。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https://d.book118.com/018136103113006036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2024-09-16T04:21:36.647</cp:lastPrinted>
  <dcterms:created xsi:type="dcterms:W3CDTF">2024-09-15T20:21:36Z</dcterms:created>
  <dcterms:modified xsi:type="dcterms:W3CDTF">2024-09-15T20:21:38Z</dcterms:modified>
</cp:coreProperties>
</file>