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0BBBD9-5C4E-4FCB-9086-71027EE7E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5F9FF-55A4-45EF-AC27-60C26B6F0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F3306A-86FE-4A5B-B600-F68CFB57D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B6B51-A46C-481A-A763-C7EDD9353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010301-C45A-4E84-88CF-042F2E1B2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01C076-C34E-41A4-B746-E70AA2C75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7A67A5-E8AC-4B88-8B21-19EB7AD549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33EEE4-AFE1-4676-8D74-8CA0975BB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7A0312-CD4E-4314-BCCC-145BBE371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3959B3-C4E3-42FB-80A5-CDB88CEC9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57B8E6-E012-4A5F-8B3A-FEA492780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3610711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营销管理年终总结和明年计划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营销管理年终总结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明年营销计划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市场趋势与竞争对手分析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营销团队建设与培训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营销管理年终总结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销售额目标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市场份额目标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新客户开发目标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客户保留目标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营销目标完成情况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046" r="1204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0809" b="1080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9513" r="195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今年销售额达到预期目标，同比增长10%。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成功扩大了市场份额，增加了3个百分点的市场份额。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新客户开发数量超过目标，增加了20%的新客户。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客户保留率达到90%，比去年提高了5个百分点。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147" r="22147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营销活动效果分析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线上推广活动效果显著，吸引了大量新客户关注和购买。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线下促销活动对提高销售额和品牌知名度有积极影响。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会员营销活动有效提高了客户复购率和忠诚度。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公关活动提升了品牌形象和知名度，对业务拓展有积极作用。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线上推广活动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线下促销活动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会员营销活动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公关活动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产品满意度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服务满意度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整体满意度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客户对产品满意度较高，达到95%。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客户对价格满意度一般，达到75%。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客户对服务满意度较高，达到90%。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客户对整体满意度较高，达到85%。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明年营销计划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制定具体的销售额增长目标，如增长20%，以激励团队努力实现。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销售额增长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市场占有率提升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新客户开发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设定提升市场占有率的指标，如提高5%的市场份额。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设定新客户开发目标，如增加1000名新客户。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营销目标设定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根据市场需求和竞争情况，明确产品的核心卖点和目标客户群体。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产品定位策略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制定渠道拓展计划，包括线上和线下渠道的开发和维护。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渠道拓展策略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设计各类促销活动，如限时折扣、赠品等，以吸引客户和提高销售额。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促销活动策略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营销策略制定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591" b="859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营销预算规划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广告费用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合理分配广告费用，包括传统媒体和数字媒体的广告投放预算。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促销费用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规划各类促销活动的费用，如赠品、折扣等。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市场调研费用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预留市场调研费用，以了解客户需求和竞争态势。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市场趋势与竞争对手分析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https://d.book118.com/018136107113006036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2024-09-16T04:21:37.348</cp:lastPrinted>
  <dcterms:created xsi:type="dcterms:W3CDTF">2024-09-15T20:21:37Z</dcterms:created>
  <dcterms:modified xsi:type="dcterms:W3CDTF">2024-09-15T20:21:39Z</dcterms:modified>
</cp:coreProperties>
</file>