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DBD19-530B-42FD-9682-A9080A3A2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718D4-AC7F-47E8-9352-88A1462B0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F7AC8-D404-4DC7-8378-4542351B8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50FD2-47ED-4F3B-A68E-9C3BA6BD3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F130FD-941F-4F90-988F-3E78B08AD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2F9BE4-E711-4BB1-AFCC-06D45876F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AA0818-0BCF-4721-9C3F-17D2E486C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58821-8A79-4B1C-95E3-EF66C5C60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C1A1D-0665-47C8-942F-F9122541D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0E779-50A8-42AC-8CEC-D0467E939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461CF-9533-4E00-A9FA-6ACE7C819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37043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期保健操课件\n## 1.孕期保健操的重要性及意义\n### 1.1孕期保健操对孕妇和胎儿的健康影响\n### 1.2孕期保健操在孕期健康管理中的作用\n### 1.3孕期保健操对产后恢复的影响\n## 2.孕期保健操的基本原则和注意事项\n### 2.1孕期保健操的基本原则\n### 2.2孕期保健操的注意事项\n### 2.3孕期保健操的风险防范\n## 3.孕期保健操的种类及适用人群\n### 3.1孕妇瑜伽的种类及适用人群\n### 3.2孕妇体操的种类及适用人群\n### 3.3孕妇水中运动的种类及适用人群\n## 4.孕期保健操的具体操作方法及步骤\n### 4.1孕妇瑜伽的具体操作方法及步骤\n### 4.2孕妇体操的具体操作方法及步骤\n### 4.3孕妇水中运动的具体操作方法及步骤\n## 5.孕期保健操的效果评估及调整\n### 5.1孕期保健操的效果评估方法\n### 5.2根据效果评估调整保健操方案\n### 5.3持续进行孕期保健操的重要性\n## 6.孕期保健操的实践案例分析\n### 6.1孕妇瑜伽的实践案例分析\n### 6.2孕妇体操的实践案例分析\n### 6.3孕妇水中运动的实践案例分析\n## 7.孕期保健操的总结与展望\n### 7.1孕期保健操的成果总结\n### 7.2孕期保健操的不足及改进方向\n### 7.3孕期保健操未来发展趋势及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孕期保健操课件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孕期保健操的重要性及意义</a:t>
            </a:r>
            <a:endParaRPr/>
          </a:p>
        </p:txBody>
      </p:sp>
      <p:sp>
        <p:nvSpPr>
          <p:cNvPr id="11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对孕妇的影响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改善血液循环，预防孕期水肿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增强肌肉力量，减轻孕期腰背疼痛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提高睡眠质量，缓解焦虑和压力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对胎儿的影响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促进胎儿生长发育，提高胎儿免疫力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刺激胎儿神经系统发育，提高智力水平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减轻宫内压力，降低早产风险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孕期保健操对孕妇和胎儿的健康影响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孕期保健操在孕期健康管理中的作用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5" name="组合 27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6" name="组合 27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监测孕妇身体状况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及时发现孕期并发症，如高血压、糖尿病等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评估孕妇体重增长，预防过度肥胖或营养不良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调整孕期保健操方案，保证孕妇和胎儿健康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1" name="组合 28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孕期健康教育的有效途径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提高孕妇对孕期保健的认识和重视程度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传授正确的孕期锻炼方法和技巧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培养良好的生活习惯，为顺利分娩做好准备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7" name="组合 28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8" name="组合 287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促进子宫收缩，减少产后出血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2" name="组合 29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防止产后肌肉松弛，提高骨盆稳定性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9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6" name="组合 295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改善产后睡眠质量，缓解产后抑郁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9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孕期保健操对产后恢复的影响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孕期保健操的基本原则和注意事项</a:t>
            </a:r>
            <a:endParaRPr/>
          </a:p>
        </p:txBody>
      </p:sp>
      <p:sp>
        <p:nvSpPr>
          <p:cNvPr id="30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安全性原则</a:t>
                </a:r>
                <a:endParaRPr/>
              </a:p>
            </p:txBody>
          </p:sp>
          <p:sp>
            <p:nvSpPr>
              <p:cNvPr id="3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选择适合孕妇的运动方式和强度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避免剧烈运动和接触高风险运动环境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在医生和专业教练的指导下进行</a:t>
                </a:r>
                <a:endParaRPr/>
              </a:p>
            </p:txBody>
          </p:sp>
        </p:grpSp>
        <p:grpSp>
          <p:nvGrpSpPr>
            <p:cNvPr id="30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个性化原则</a:t>
                </a:r>
                <a:endParaRPr/>
              </a:p>
            </p:txBody>
          </p:sp>
          <p:sp>
            <p:nvSpPr>
              <p:cNvPr id="3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根据孕妇的体质、孕期和身体状况制定个性化锻炼方案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遵循循序渐进的原则，避免过度运动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定期评估运动效果，及时调整锻炼方案</a:t>
                </a:r>
                <a:endParaRPr/>
              </a:p>
            </p:txBody>
          </p:sp>
        </p:grpSp>
        <p:grpSp>
          <p:nvGrpSpPr>
            <p:cNvPr id="31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快乐原则</a:t>
                </a:r>
                <a:endParaRPr/>
              </a:p>
            </p:txBody>
          </p:sp>
          <p:sp>
            <p:nvSpPr>
              <p:cNvPr id="3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选择喜欢的运动方式，提高运动积极性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结伴进行运动，增加互动和乐趣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保持乐观心态，享受孕期的每一天</a:t>
                </a:r>
                <a:endParaRPr/>
              </a:p>
            </p:txBody>
          </p:sp>
        </p:grpSp>
      </p:grpSp>
      <p:pic>
        <p:nvPicPr>
          <p:cNvPr id="31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孕期保健操的基本原则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孕期保健操的注意事项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2" name="组合 32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23" name="组合 322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运动前准备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穿舒适、透气的运动服装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准备好适量的运动饮料和水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选择安全、平整的运动环境</a:t>
                </a:r>
                <a:endParaRPr/>
              </a:p>
            </p:txBody>
          </p:sp>
          <p:pic>
            <p:nvPicPr>
              <p:cNvPr id="3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28" name="组合 327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2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运动中注意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保持呼吸顺畅，避免憋气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动作要缓慢，避免剧烈运动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随时观察身体状况，如有不适立即停止</a:t>
                </a:r>
                <a:endParaRPr/>
              </a:p>
            </p:txBody>
          </p:sp>
          <p:pic>
            <p:nvPicPr>
              <p:cNvPr id="3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3" name="组合 332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运动后休息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进行适当的拉伸和放松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保持充足的休息和睡眠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补充水分和能量，保持身体舒适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高风险孕妇禁忌</a:t>
                </a:r>
                <a:endParaRPr/>
              </a:p>
            </p:txBody>
          </p:sp>
          <p:sp>
            <p:nvSpPr>
              <p:cNvPr id="3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患有心脏病、高血压等疾病的孕妇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胎盘位置低、有出血倾向的孕妇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宫颈松弛、有早产风险的孕妇</a:t>
                </a:r>
                <a:endParaRPr/>
              </a:p>
            </p:txBody>
          </p:sp>
          <p:sp>
            <p:nvSpPr>
              <p:cNvPr id="3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运动中出现不适的处理</a:t>
                </a:r>
                <a:endParaRPr/>
              </a:p>
            </p:txBody>
          </p:sp>
          <p:sp>
            <p:nvSpPr>
              <p:cNvPr id="3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立即停止运动，保持平静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如不适持续，及时就医检查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根据医生建议调整锻炼方案</a:t>
                </a:r>
                <a:endParaRPr/>
              </a:p>
            </p:txBody>
          </p:sp>
          <p:sp>
            <p:nvSpPr>
              <p:cNvPr id="3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孕期保健操的风险防范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孕期保健操的种类及适用人群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孕妇瑜伽的种类及适用人群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孕妇瑜伽种类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猫式、狗式、孕妇拜等基本动作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缓解孕期疼痛、改善睡眠、增强体力的瑜伽课程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促进胎儿发育、提高孕妇免疫力的瑜伽练习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适用人群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孕期各个阶段的孕妇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身体健康、无运动禁忌的孕妇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希望通过瑜伽改善孕期不适、保持身心健康的孕妇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孕妇体操的种类及适用人群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" name="组合 2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" name="组合 2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孕妇体操种类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床上体操、站立体操、行走体操等基本动作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锻炼孕妇肌肉力量、提高骨盆稳定性的体操课程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改善孕妇呼吸、缓解焦虑和压力的体操练习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" name="组合 2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适用人群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孕期各个阶段的孕妇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身体状况较好、无运动禁忌的孕妇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希望通过体操缓解孕期不适、保持身心健康的孕妇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孕妇水中运动种类</a:t>
                </a:r>
                <a:endParaRPr/>
              </a:p>
            </p:txBody>
          </p:sp>
          <p:sp>
            <p:nvSpPr>
              <p:cNvPr id="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游泳、水中瑜伽、水中舞蹈等基本动作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改善孕妇血液循环、减轻孕期水肿的水中运动课程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促进胎儿发育、提高孕妇免疫力的水中练习</a:t>
                </a:r>
                <a:endParaRPr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适用人群</a:t>
                </a:r>
                <a:endParaRPr/>
              </a:p>
            </p:txBody>
          </p:sp>
          <p:sp>
            <p:nvSpPr>
              <p:cNvPr id="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孕期各个阶段的孕妇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身体健康、无运动禁忌的孕妇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希望通过水中运动改善孕期不适、保持身心健康的孕妇</a:t>
                </a:r>
                <a:endParaRPr/>
              </a:p>
            </p:txBody>
          </p:sp>
          <p:sp>
            <p:nvSpPr>
              <p:cNvPr id="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孕妇水中运动的种类及适用人群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孕期保健操的具体操作方法及步骤</a:t>
            </a:r>
            <a:endParaRPr/>
          </a:p>
        </p:txBody>
      </p:sp>
      <p:sp>
        <p:nvSpPr>
          <p:cNvPr id="5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基本动作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猫式：吸气，仰头，挺胸，收腹，呼气，低头，弓背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狗式：跪姿，手膝分开，手撑地，膝与臀部对齐，吸气，抬头，挺胸，呼气，低头，弓背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孕妇拜：站立，双脚分开，手合十，低头，向前弯腰，吸气，抬头，挺胸，呼气，继续弯腰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缓解孕期疼痛的瑜伽课程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脊柱扭转：坐下，双脚伸直，吸气，挺胸，抬头，呼气，向左扭腰，吸气，向右扭腰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髋关节伸展：仰卧，抬起一条腿，双手抱住膝盖，吸气，呼气，换腿进行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促进胎儿发育的瑜伽练习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腹部按摩：仰卧，双手按摩腹部，顺时针、逆时针交替进行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胸部按摩：仰卧，双手按摩胸部，顺时针、逆时针交替进行</a:t>
            </a:r>
            <a:endParaRPr/>
          </a:p>
        </p:txBody>
      </p: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孕妇瑜伽的具体操作方法及步骤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https://d.book118.com/018137043135006042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孕期保健操课件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2024-09-22T06:20:26.911</cp:lastPrinted>
  <dcterms:created xsi:type="dcterms:W3CDTF">2024-09-21T22:20:26Z</dcterms:created>
  <dcterms:modified xsi:type="dcterms:W3CDTF">2024-09-21T22:20:28Z</dcterms:modified>
</cp:coreProperties>
</file>