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5A3C3-484A-479D-ABE3-ED9140ABD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F1C6F-F1D3-414D-8D2F-33F9BC7F7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8A6F6-3ABC-4D0A-885E-01C8B2E5B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08F06-9BD2-4291-8298-F5FEE8E94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626AE0-E12A-4E85-B11D-E678F9817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7208DB-C43E-49BF-BF26-2D3A3EC98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C84620-90FD-4C5A-A48C-54B3EED8F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7BD03-6E40-481D-86C3-F01BF0035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A64D0-364C-4A3B-BD91-14E9F7CE3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2A20B-C81C-461B-88BA-81A97DC4E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A1F15-3556-4E2C-98C3-4C70BD7F5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40056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inkscape教程实例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Inkscape基础操作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图形绘制与编辑技巧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文字处理与排版设计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滤镜效果与图像处理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符号库应用与自定义符号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综合案例实战演练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Inkscape基础操作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访问Inkscape官网，下载对应操作系统的安装包。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如果是Linux系统，可以在终端输入`inkscape`命令启动。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根据安装向导，完成软件的安装过程。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在桌面或开始菜单找到Inkscape图标，双击打开。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软件安装与启动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包含文件、编辑、视图等基本操作。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提供绘图、选择、变换等工具。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457" r="104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画布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进行图形设计和编辑的主要区域。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属性栏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显示和编辑选中对象的属性。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界面布局及功能介绍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图层窗口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对齐和分布窗口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颜色选择器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提供图形的对齐和分布功能，方便布局调整。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用于选择和调整图形的颜色。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管理图形的图层，实现图层间的叠加和编辑。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用于选择画布上的对象，可进行移动、缩放、旋转等操作。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基本绘图工具使用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绘图工具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包括直线、矩形、椭圆、多边形等基本图形绘制工具。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使用方法：选择相应工具，在画布上点击并拖动鼠标即可绘制图形。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950" b="995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基本绘图工具使用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文本工具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用于在画布上添加文本，支持多种字体和格式设置。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基本绘图工具使用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路径编辑工具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提供节点编辑、路径合并、分割等功能，用于复杂图形的绘制和编辑。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基本绘图工具使用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使用“文件”菜单中的“保存”或“另存为”命令，将文件保存为Inkscape的默认格式（.svg）。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导出文件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在导出对话框中，可以设置导出文件的分辨率、颜色模式等参数。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选择“文件”菜单中的“导出”命令，可将文件导出为多种格式，如PNG、JPEG、PDF等。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保存文件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文件保存与导出格式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图形绘制与编辑技巧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49" b="96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绘制基本形状和路径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使用形状工具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选择工具栏中的形状工具（如矩形、椭圆、多边形等），在画布上单击并拖动以创建基本形状。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绘制自由路径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使用铅笔工具或贝塞尔曲线工具，在画布上单击并创建自定义路径。可以通过添加、删除或调整节点来编辑路径。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使用快捷键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掌握常用快捷键，如Ctrl+Z（撤销）、Ctrl+Y（重做）、Ctrl+C（复制）等，提高绘图效率。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选择路径节点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使用节点工具选择路径上的节点，然后进行移动、添加或删除操作。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变换路径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通过选择路径并使用变换工具（如缩放、旋转、倾斜等），可以对路径进行各种变换操作。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路径组合与拆分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使用路径操作菜单中的组合和拆分命令，可以将多个路径组合成一个或多个独立路径。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路径编辑与变换操作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描边设置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为形状或路径添加描边效果，可以设置描边的颜色、宽度、样式（如实线、虚线等）以及端点和连接点的样式。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透明度调整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通过调整形状或路径的透明度，可以创建出层次感丰富的设计效果。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填充颜色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选择形状或路径后，使用颜色选择器或调色板为其填充颜色。可以使用渐变色、图案或纯色填充。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颜色填充和描边设置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创建图层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在图层面板中创建新图层，以便将不同元素分组并分别管理。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图层操作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可以对图层进行重命名、隐藏、显示、锁定和解锁等操作，以便更好地组织和管理设计元素。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图层叠加模式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通过设置图层的叠加模式（如正片叠底、滤色等），可以创建出丰富的视觉效果和层次感。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图层管理与应用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文字处理与排版设计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文字输入及属性设置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在右侧“文本”面板中，可以设置字体、字号、字重、斜体等属性。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使用“对齐”和“分布”工具，可以对选中的文字进行对齐和分布调整。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打开Inkscape，选择“文本”工具，在画布上点击并输入文字。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通过“颜色”面板，可以为文字设置颜色、渐变或纹理填充。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https://d.book118.com/018140056045006034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2024-09-12T16:46:41.236</cp:lastPrinted>
  <dcterms:created xsi:type="dcterms:W3CDTF">2024-09-12T08:46:41Z</dcterms:created>
  <dcterms:modified xsi:type="dcterms:W3CDTF">2024-09-12T08:46:43Z</dcterms:modified>
</cp:coreProperties>
</file>