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8457E58-0CC1-4325-8A99-30B93171ECE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C1915-D290-4906-B263-7D05D881F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6D28F-A321-4AC7-A1B2-75D14035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ED9FE-4633-4CF4-B065-58A896DE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7BB47-B117-44F9-BC7C-383FF61F5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49E42-CE41-4199-AA3F-6302731B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F68EA-EF82-4BED-9AD6-6A832AFE7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49D62-D2A3-45A7-AB39-2A47DEDA5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FFBC8-FB60-4F31-A823-DEA5E03D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B3BD5-D62C-4E6B-9D37-AB9D71D7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F5B55-79FB-49A4-953D-C23ED898A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3C9C6-2525-4391-B016-74FCE08DB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1BD36FE-3666-4FC2-891F-8B35B185E5A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FC36B7-C063-49CF-AF3C-03D5267613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007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焊接工艺试验培训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焊接工艺试验培训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焊接工艺试验设计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焊接工艺试验数据分析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焊接工艺试验结果应用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焊接工艺试验技术的发展趋势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焊接工艺试验培训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焊接工艺试验的重要性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焊接工艺试验是确保焊接质量和可靠性的重要手段。通过试验可以验证焊接工艺参数的合理性和可行性。不同焊接材料和工件需要不同的焊接工艺试验方法。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焊接工艺试验的基本原则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确保实验设计符合科学规律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确保实验操作简单易行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可操作性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确保实验结果具有可靠性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可靠性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确保实验结果对实际生产有指导意义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焊接工艺试验的步骤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选择合适的试样材料和准备工艺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焊接试样的准备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确定合适的焊接参数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焊接工艺参数的确定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按照设计执行焊接实验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焊接工艺试验的执行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分析实验数据并总结结论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实验数据的分析与总结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4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4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4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4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4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4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4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5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5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5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5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5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5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6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6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6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6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焊接工艺试验的常见方法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包括焊接层析法、焊接性能测试等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传统试验方法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如有限元仿真、激光检测等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先进试验方法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结合多种试验手段，确保试验结果的准确性和全面性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综合试验方法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8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8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8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8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8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8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8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8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9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9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9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9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9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9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9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9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0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0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0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0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0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0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0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1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1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焊接工艺试验的步骤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选择合适的试样材料和准备工艺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焊接试样的准备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按照设计执行焊接实验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焊接工艺试验的执行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确定合适的焊接参数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焊接工艺参数的确定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4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2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先进试验方法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有限元仿真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激光检测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综合试验方法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多种试验手段结合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确保准确性和全面性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焊接工艺试验的常见方法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传统试验方法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焊接层析法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焊接性能测试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4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4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4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4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4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4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4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4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5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5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5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5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5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5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5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6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6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6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6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6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焊接工艺试验设计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焊接试验的设计原则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确保实验结果对实际生产有指导意义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实验需符合生产需求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确保实验设计科学可靠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合理选择试验方案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确保实验不会产生过高的成本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考虑成本效益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8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8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确定试验方案和参数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选择合适的试验方案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确定实验参数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设计实验方案表格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制定实验方案表格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明确实验步骤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编制试验方案书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总结试验方案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详细描述试验步骤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焊接试验设计的基本步骤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明确试验目的和范围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确保实验目的明确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明确试验范围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0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0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0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0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0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0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0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0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1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1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1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1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1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1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1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1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2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2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2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2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2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2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2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焊接试验设计的常用方法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逐一改变因素，观察结果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单因素试验设计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同时改变多个因素，观察结果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多因素试验设计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优化参数，提高焊接质量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响应曲面试验设计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4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4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4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4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4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4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4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4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5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5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5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5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5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5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5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5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6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6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6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6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6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6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6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7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实例分析：焊接工艺试验设计案例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某航空发动机焊接工艺试验设计是优化焊接参数，提高焊接质量的过程。通过响应曲面试验设计方法，可以更有效地实现焊接工艺的优化，提高工艺稳定性和质量。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焊接工艺试验数据分析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焊接试验数据的收集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在进行焊接工艺试验时，需要采集焊接过程中的各项数据，包括温度、电流、时间等重要参数。确保数据的准确性和完整性十分关键，只有这样才能对试验结果进行准确的分析和判断。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焊接试验数据的处理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对采集的数据进行整理和分类，将数据按照不同的参数进行归类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整理数据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利用统计方法对数据进行分析，寻找数据之间的相关性和规律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统计分析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9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0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0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0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0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0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1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1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1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1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1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1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2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2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2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2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30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结果验证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对实验结果进行验证，确保数据的准确性和可靠性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4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7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焊接试验数据的解读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0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41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结论分析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通过数据分析得出结论，找出试验中的问题和发现的规律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43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44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45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46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47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48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49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50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51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52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53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54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55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56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57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58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59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60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61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62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63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64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65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66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67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68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69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70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71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72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73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焊接试验数据的展示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通过图表、曲线等形式展示数据，直观地呈现实验结果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利用图表展示数据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将数据以直观的方式展示出来，方便观众理解和分析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呈现实验结果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8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https://d.book118.com/018140075010006050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焊接工艺试验培训</vt:lpstr>
      <vt:lpstr>目录</vt:lpstr>
      <vt:lpstr>第1章 焊接工艺试验培训</vt:lpstr>
      <vt:lpstr> </vt:lpstr>
      <vt:lpstr>焊接工艺试验的基本原则</vt:lpstr>
      <vt:lpstr>焊接工艺试验的步骤</vt:lpstr>
      <vt:lpstr>焊接工艺试验的常见方法</vt:lpstr>
      <vt:lpstr>焊接工艺试验的步骤</vt:lpstr>
      <vt:lpstr>焊接工艺试验的常见方法</vt:lpstr>
      <vt:lpstr>第2章 焊接工艺试验设计</vt:lpstr>
      <vt:lpstr>焊接试验的设计原则</vt:lpstr>
      <vt:lpstr>焊接试验设计的基本步骤</vt:lpstr>
      <vt:lpstr>焊接试验设计的常用方法</vt:lpstr>
      <vt:lpstr> </vt:lpstr>
      <vt:lpstr>第3章 焊接工艺试验数据分析</vt:lpstr>
      <vt:lpstr> </vt:lpstr>
      <vt:lpstr>焊接试验数据的处理</vt:lpstr>
      <vt:lpstr>焊接试验数据的解读</vt:lpstr>
      <vt:lpstr>焊接试验数据的展示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2024-09-29T14:41:49.595</cp:lastPrinted>
  <dcterms:created xsi:type="dcterms:W3CDTF">2024-09-29T06:41:49Z</dcterms:created>
  <dcterms:modified xsi:type="dcterms:W3CDTF">2024-09-29T06:41:52Z</dcterms:modified>
</cp:coreProperties>
</file>