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95162-44A4-4C95-8A69-B863A03B2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9A82B-7B13-45A8-840E-ED5570AE7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3C935-4EF5-461E-9A8D-FF2E5709C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37D4D-10C8-4CF4-953C-7B6F3E073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20E8BB-9D73-4B7A-84CD-4FF02EE54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5C5BA-0FAC-48CB-A8B3-914BD23B0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43E861-A651-4774-8F52-557BF83C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707CA-E8E0-432A-8FCB-0F970FCA4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8610E-FE87-4D88-BDC1-494F83B4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E1067-6B39-4252-A51F-C57F6FB17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9060D-FA0A-470F-9986-A647487C0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4107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《降血糖中药集锦》ppt课件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降血糖中药介绍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降血糖中药的应用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降血糖中药的案例分析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了解中药的种类和分类是掌握中药应用的基础，有助于更好地选择和使用中药。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中药种类繁多，根据其来源、功效和应用可分为多种类型，如植物药、动物药和矿物药等。同时，中药还可以根据其药性、归经和作用等进行分类，有助于临床合理选用。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中药的种类与分类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48" b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了解中药的药性是掌握中药应用的关键，有助于更好地发挥中药的治疗作用。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的药性包括寒、热、温、凉等性质，以及辛、甘、酸、苦、咸等味道。不同药性的中药具有不同的治疗作用和适用范围，如寒凉药多具有清热泻火、解毒凉血等作用，温热药多具有温中散寒、补火助阳等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中药的药性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中药的配伍与禁忌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中药的配伍与禁忌是中药应用中的重要原则，遵循配伍禁忌可以避免不良反应和增强疗效。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的配伍是根据病情需要和药物性质，将两种或两种以上的中药配合使用。配伍得当可以增强疗效或降低毒性，反之则会影响疗效或产生不良反应。同时，中药应用中还需注意禁忌事项，如十八反、十九畏等禁忌配伍，以及孕妇、哺乳期妇女等特殊人群的用药禁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降血糖中药介绍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8" b="1580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黄连具有清热燥湿、泻火解毒的功效，对于胃热炽盛、湿热蕴结所致的高血糖有显著降糖效果。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黄连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地黄具有滋阴补肾、养血填精的功效，常用于治疗肾阴不足、虚火上炎所致的糖尿病。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葛根具有解热除湿、生津止渴的作用，对于消渴症（糖尿病）有一定的降糖效果。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葛根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人参具有大补元气、生津止渴的功效，对于气阴两虚型糖尿病有较好的降糖效果。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降血糖中药的种类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黄连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葛根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降血糖中药的功效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黄连通过抑制糖原合成酶的活性，减少糖原合成，从而降低血糖。同时，黄连还能改善胰岛素抵抗，提高胰岛素敏感性。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地黄通过调节内分泌系统，促进胰岛素的分泌，增强胰岛素的生物活性，从而达到降血糖的效果。此外，地黄还能保护胰岛细胞，减轻糖尿病并发症。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葛根能促进胰岛素分泌，提高胰岛素敏感性，同时还能抑制糖原分解和糖异生过程，降低血糖。此外，葛根还能改善血液循环，预防糖尿病并发心脑血管疾病。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人参能刺激胰岛B细胞分泌胰岛素，提高机体对胰岛素的敏感性，从而降低血糖。同时，人参还能调节机体免疫功能，减轻糖尿病并发症。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适用于胃热炽盛、湿热蕴结型糖尿病患者，表现为口干口苦、尿黄便秘等症状。但脾胃虚寒者不宜使用。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适用于肾阴不足、虚火上炎型糖尿病患者，表现为腰膝酸软、头晕耳鸣、口渴多饮等症状。但脾胃湿热者不宜使用。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适用于消渴症（糖尿病）患者，尤其适用于气阴两虚型糖尿病患者。但脾胃虚寒者不宜大量使用。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葛根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适用于气阴两虚型糖尿病患者，表现为气短乏力、口干口渴、心悸失眠等症状。但湿热内盛者不宜使用。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降血糖中药的适用人群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降血糖中药的应用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https://d.book118.com/018141072035006025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2024-09-01T19:46:36.279</cp:lastPrinted>
  <dcterms:created xsi:type="dcterms:W3CDTF">2024-09-01T11:46:36Z</dcterms:created>
  <dcterms:modified xsi:type="dcterms:W3CDTF">2024-09-01T11:46:38Z</dcterms:modified>
</cp:coreProperties>
</file>