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6AB3F-F035-4B63-9805-AF2DFF61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B67D0-E13C-47B0-AF53-49E8FE4E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929F5-2892-4EAC-A372-0BDEE2D58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B5C07-F06F-4ABB-83C5-6A4572BCB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3C8B8-235B-4A86-8254-F4B09218D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2B6D46-3864-4086-B7DC-18245DE37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5952F-837B-4C7B-A998-ACF0BE13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C04E8-97A5-4B1F-AF1D-022E5BFF9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35526-33F4-4B48-8AEC-B604294F0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7F37B-5101-4E66-91C7-84CEF394C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EEE5A-9E0F-40C2-9ED9-3A9340BAE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1124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社交礼仪知识总结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见面礼仪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公共场所礼仪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社交礼仪的实践与提高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社交礼仪概述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547" r="1054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社交礼仪是指人们在社交场合中应当遵循的行为准则和规范，包括语言、举止、服饰等方面。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它是一种文化传统，是人们在长期社会交往中逐渐形成和发展的，具有地域和民族特色。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社交礼仪的核心目的是为了建立良好的人际关系，促进社会和谐发展。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社交礼仪的定义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在商业、政治和其他正式场合中，遵守社交礼仪能够促进有效沟通，建立良好的合作关系。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对于国家和民族而言，社交礼仪是国家形象和文化软实力的重要体现，能够增强国际影响力和竞争力。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社交礼仪是个人形象的重要组成部分，良好的社交礼仪能够展现个人的修养和素质，赢得他人的尊重和信任。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85" b="66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社交礼仪的基本原则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尊重他人的意愿、人格和权益，不侵犯他人的隐私和尊严。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以真诚的态度与他人交往，不虚伪、不做作，保持真实和自然。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谦虚有礼，不炫耀自己的成就和财富，避免傲慢和自大。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对他人友善热情，主动关心和帮助他人，营造和谐友好的交往氛围。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真诚待人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谦逊有礼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热情友好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见面礼仪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493" b="28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握手礼仪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握手是社交场合中常见的礼仪，通过握手可以表达友好、尊重和信任。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握手时应该用右手，目视对方，稍微用力摇晃两三下，时间不宜过长或过短。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注意手部清洁，不要有异味或污垢，同时注意保持自然微笑。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名片是现代社交中交换个人信息的媒介，应保持整洁、清晰。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递送名片时应双手递上，并轻微鞠躬或点头示意，同时简单自我介绍。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接受名片时应双手接过，认真阅读并妥善收好，不要将名片随意放置或遗忘。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名片礼仪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介绍是社交场合中结识新人的方式，应该按照一定的顺序进行介绍。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先介绍主人和年长者，再介绍女士和地位高的人，最后介绍被介绍的客人或来访者。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926" b="219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在介绍时应该使用敬语，并注意被介绍人的反应和眼神交流。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91" b="27191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介绍礼仪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餐饮礼仪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餐前准备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在参加正式的中餐宴请之前，应提前了解宴请的场合、人数、时间以及穿着要求。同时，要了解宴请的饮食文化和礼仪规范，以便更好地参与其中。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座位安排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在中餐宴请中，座位的安排非常讲究。一般来说，主人的位置应面向门或主要入口，而主宾则应坐在主人的右侧。其他客人应根据地位和身份的高低，按照顺序就座。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用餐过程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中餐宴请中，用餐过程需要注意礼仪。首先，应等主人拿起筷子后，客人才开始用餐。其次，要注意不要大声喧哗或随意走动。此外，在夹菜时，应使用筷子的头部，而不是使用整个筷子。最后，在品尝菜肴时，应先夹一小口品尝，不要一次性夹太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中餐礼仪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在参加正式的西餐宴请之前，应了解西餐的基本礼仪和规矩。同时，要穿着得体的服装，并注意个人卫生。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在西餐宴请中，座位的安排也十分讲究。一般来说，主人应坐在长桌的中间位置，而主宾则应坐在主人的右侧。其他客人应根据地位和身份的高低，按照顺序就座。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西餐宴请中，用餐过程也有一定的礼仪要求。首先，应等待主人拿起餐具后，客人才开始用餐。其次，要注意不要随意打断别人的发言或插话。此外，在品尝菜肴时，应先尝试一小口，不要一次性吃完。同时，要注意不要将餐具发出声响或用手触碰餐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餐前准备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座位安排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用餐过程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西餐礼仪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https://d.book118.com/018141124024006035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2024-09-13T20:49:00.807</cp:lastPrinted>
  <dcterms:created xsi:type="dcterms:W3CDTF">2024-09-13T12:49:00Z</dcterms:created>
  <dcterms:modified xsi:type="dcterms:W3CDTF">2024-09-13T12:49:02Z</dcterms:modified>
</cp:coreProperties>
</file>