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506F7-7FF0-4D58-85A1-4D9C214CA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E7E59-3043-4123-98FC-C38FEF71A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3633A-4714-45BE-9EB4-051A36AC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F727C-8408-4FE4-9F38-2870579C9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09368-0E70-46D9-A02E-912A24D0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A39ED-43B2-4FAC-A621-FFF4E63C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BCEF2-0031-4CB2-9356-FE83685C5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01AAC-105F-4C82-BBB9-9E5C91A3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52A62-D573-4687-A67E-B3A96397C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79A70-BF82-4BA0-B2DB-C47DC55C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9E638-D2D4-4AD0-BE71-159A88FB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05" r:id="rId2"/>
    <p:sldLayoutId id="2147487106" r:id="rId3"/>
    <p:sldLayoutId id="2147487107" r:id="rId4"/>
    <p:sldLayoutId id="2147487108" r:id="rId5"/>
    <p:sldLayoutId id="2147487109" r:id="rId6"/>
    <p:sldLayoutId id="2147487110" r:id="rId7"/>
    <p:sldLayoutId id="2147487111" r:id="rId8"/>
    <p:sldLayoutId id="2147487112" r:id="rId9"/>
    <p:sldLayoutId id="2147487113" r:id="rId10"/>
    <p:sldLayoutId id="21474871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2072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蹲踞式跳远PPT课件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蹲踞式跳远简介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蹲踞式跳远的训练方法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蹲踞式跳远的技术要领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蹲踞式跳远的比赛规则和注意事项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蹲踞式跳远简介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蹲踞式跳远的定义</a:t>
            </a:r>
            <a:endParaRPr lang="zh-CN" altLang="en-US"/>
          </a:p>
        </p:txBody>
      </p:sp>
      <p:sp>
        <p:nvSpPr>
          <p:cNvPr id="10489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蹲踞式跳远的成绩由运动员的跳跃距离和落地姿势决定。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蹲踞式跳远需要运动员具备良好的身体素质和技巧。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蹲踞式跳远是一种田径运动项目，运动员需要从蹲踞式起跑，然后跳跃到空中，最后落地。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蹲踞式跳远分为预赛和决赛，预赛分为三个阶段，决赛分为两个阶段。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蹲踞式跳远的特点</a:t>
            </a:r>
            <a:endParaRPr lang="zh-CN" altLang="en-US"/>
          </a:p>
        </p:txBody>
      </p:sp>
      <p:sp>
        <p:nvSpPr>
          <p:cNvPr id="10489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技术动作：蹲踞式跳远是一种以蹲踞式起跳、腾空、落地的技术动作。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起跳方式：蹲踞式跳远采用蹲踞式起跳，即运动员在起跳前将身体重心降低，双腿弯曲，双手撑地，然后迅速起跳。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腾空动作：蹲踞式跳远腾空动作包括起跳、腾空、落地三个阶段，其中腾空阶段是运动员在空中完成跳跃动作的关键阶段。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落地动作：蹲踞式跳远落地动作包括落地、缓冲、站立三个阶段，其中落地阶段是运动员在空中完成跳跃动作的最后阶段。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蹲踞式跳远的历史发展</a:t>
            </a:r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起源：起源于古代奥运会，是古代奥运会的一项重要比赛项目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发展：在现代奥运会中，蹲踞式跳远逐渐成为一项重要的田径比赛项目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技术改进：随着科技的发展，蹲踞式跳远的技术也在不断改进，如使用助跑器、起跳板等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规则完善：随着比赛的发展，蹲踞式跳远的规则也在不断完善，如规定起跳板高度、起跳角度等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蹲踞式跳远的技术要领</a:t>
            </a:r>
            <a:endParaRPr lang="zh-CN" altLang="en-US"/>
          </a:p>
        </p:txBody>
      </p:sp>
      <p:sp>
        <p:nvSpPr>
          <p:cNvPr id="10490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起跳前的准备姿势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蹲踞式跳远前，双脚并拢站立，双手自然下垂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身体重心向前移动，保持身体平衡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双手向前摆动，带动身体向前移动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起跳前，双脚用力蹬地，身体向前跃起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起跳时的动作要领</a:t>
            </a:r>
            <a:endParaRPr lang="zh-CN" altLang="en-US"/>
          </a:p>
        </p:txBody>
      </p:sp>
      <p:sp>
        <p:nvSpPr>
          <p:cNvPr id="1049198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蹲踞式跳远起跳时，双脚应保持平行，脚尖朝前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起跳时，应保持身体平衡，避免身体倾斜或摇晃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起跳时，身体应保持直立，重心应保持在身体中心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起跳时，双手应向后摆动，以增加起跳力量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腾空时的动作要领</a:t>
            </a:r>
            <a:endParaRPr lang="zh-CN" altLang="en-US"/>
          </a:p>
        </p:txBody>
      </p:sp>
      <p:sp>
        <p:nvSpPr>
          <p:cNvPr id="10492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起跳时，双脚用力蹬地，身体向前上方跃起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腾空时，保持身体直立，双臂自然摆动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落地时，双腿弯曲，缓冲落地冲击力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落地后，迅速起身，保持身体平衡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https://d.book118.com/018142072001006040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蹲踞式跳远PPT课件</vt:lpstr>
      <vt:lpstr>目录</vt:lpstr>
      <vt:lpstr>添加章节标题</vt:lpstr>
      <vt:lpstr>蹲踞式跳远简介</vt:lpstr>
      <vt:lpstr>蹲踞式跳远的定义</vt:lpstr>
      <vt:lpstr>蹲踞式跳远的特点</vt:lpstr>
      <vt:lpstr>蹲踞式跳远的历史发展</vt:lpstr>
      <vt:lpstr>蹲踞式跳远的技术要领</vt:lpstr>
      <vt:lpstr>起跳前的准备姿势</vt:lpstr>
      <vt:lpstr>起跳时的动作要领</vt:lpstr>
      <vt:lpstr>腾空时的动作要领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2024-09-18T02:04:30.595</cp:lastPrinted>
  <dcterms:created xsi:type="dcterms:W3CDTF">2024-09-17T18:04:30Z</dcterms:created>
  <dcterms:modified xsi:type="dcterms:W3CDTF">2024-09-17T18:04:32Z</dcterms:modified>
</cp:coreProperties>
</file>