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ECD1F-9627-4876-9F17-0D1474F37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4FC38-3CCC-4F4E-A345-C38BA080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F4475-905A-402A-9154-BEC76594E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CEEE5-0BE0-4C50-86A4-737D918E1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46245-2276-4890-B9C3-985DEDB69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83F56D-3A29-42E3-B741-5A273527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979177-3D80-4217-A45C-B23938932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A12AD-FE8A-44F9-A47F-8513E8A25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0606E-51CB-4C59-812F-B34A427FC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2421A-E04D-46BC-9385-D0227F01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34664-7EF5-4D9B-B787-7A6CDE3C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42110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班级评估与改进机制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班级评估目的与重要性
 评估内容与标准设定
 评估方法与工具选择
 数据收集与分析处理
 评估结果与反馈报告
 问题诊断与改进方案
 改进方案实施与跟踪
 再次评估与循环改进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班级评估目的与重要性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班级评估与改进机制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班级评估目的与重要性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班级评估的目的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1.提高教育质量：通过对班级各项工作的评估，可以发现教育教学中存在的问题和不足，进而加以改进，提高教育质量。</a:t>
            </a:r>
          </a:p>
          <a:p>
            <a:r>
              <a:t>2.促进学生全面发展：班级评估不仅关注学生的知识水平，还重视学生的德育、体育、美育等多方面的发展，有利于学生的全面发展。</a:t>
            </a:r>
          </a:p>
          <a:p>
            <a:r>
              <a:t>3.增强班级凝聚力：通过班级评估，可以促进班级成员之间的交流和合作，增强班级凝聚力。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班级评估的重要性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1.教育改革的要求：随着教育改革的深入，班级评估已成为衡量学校教育质量的重要标准之一，是教育改革的重要组成部分。</a:t>
            </a:r>
          </a:p>
          <a:p>
            <a:r>
              <a:t>2.提高教师素质：班级评估可以促进教师对自己的教育教学工作进行反思和改进，有利于提高教师的教育教学水平。</a:t>
            </a:r>
          </a:p>
          <a:p>
            <a:r>
              <a:t>3.公正评价学生：班级评估可以更加公正地评价学生的表现，避免单一评价标准的弊端，有利于学生的公平发展。</a:t>
            </a:r>
          </a:p>
          <a:p>
            <a:r>
              <a:t>以上内容仅供参考，您可以根据实际情况进行调整和修改。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评估内容与标准设定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班级评估与改进机制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评估内容与标准设定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学术表现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1.成绩评估：基于学科成绩，采用绝对标准和相对标准进行评估。</a:t>
            </a:r>
          </a:p>
          <a:p>
            <a:r>
              <a:t>2.学习态度：考察学生的主动性、责任感和参与度。</a:t>
            </a:r>
          </a:p>
          <a:p>
            <a:r>
              <a:t>3.学习进步：对学生的学习进步情况进行纵向比较。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社会技能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1.合作关系：评估学生与他人合作、协调和沟通的能力。</a:t>
            </a:r>
          </a:p>
          <a:p>
            <a:r>
              <a:t>2.领导才能：识别学生的领导潜力和实际领导能力。</a:t>
            </a:r>
          </a:p>
          <a:p>
            <a:r>
              <a:t>3.道德素质：考察学生的道德判断和行为表现。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评估内容与标准设定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心理素质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1.应对压力：评估学生在面对压力时的表现和应对策略。</a:t>
            </a:r>
          </a:p>
          <a:p>
            <a:r>
              <a:t>2.自信心：考察学生的自我认知和自信心水平。</a:t>
            </a:r>
          </a:p>
          <a:p>
            <a:r>
              <a:t>3.适应性：评价学生对新环境和挑战的适应能力。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班级文化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1.价值观：明确班级的核心价值观，评估学生的认同度。</a:t>
            </a:r>
          </a:p>
          <a:p>
            <a:r>
              <a:t>2.参与活动：考查学生参与班级文化活动的积极性和贡献。</a:t>
            </a:r>
          </a:p>
          <a:p>
            <a:r>
              <a:t>3.班级凝聚力：评估班级内部的凝聚力和向心力。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评估内容与标准设定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自主管理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1.自我规划：评估学生的自我规划和时间管理能力。</a:t>
            </a:r>
          </a:p>
          <a:p>
            <a:r>
              <a:t>2.自觉遵守规则：考察学生自觉遵守班级和学校规定的情况。</a:t>
            </a:r>
          </a:p>
          <a:p>
            <a:r>
              <a:t>3.自我反思：鼓励学生进行自我反思，评估其自我改进的能力。</a:t>
            </a:r>
          </a:p>
          <a:p>
            <a:r>
              <a:t>以上内容仅供参考，具体的评估内容和标准还需根据具体的班级情况和学校政策来定。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评估方法与工具选择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班级评估与改进机制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评估方法与工具选择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1.直接观察学生的行为、表现和反应，提供实际证据。2.可采用结构化和非结构化观察，根据评估目的选择。3.观察者需接受专业培训，减少主观偏见。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问卷调查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1.设计合理，确保问卷的效度和信度。2.问题应覆盖评估范围，易于理解和回答。3.数据分析需科学，能反映真实情况和问题。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观察法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评估方法与工具选择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个案研究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1.针对个别学生或特定群体进行深入研究。2.收集多维度数据，全面了解学生情况。3.需保护学生隐私，确保伦理合规。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标准化测试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1.采用标准化流程和评分标准，确保公平性。2.测试内容需与教学目标一致，具有代表性。3.测试结果需全面解读，不仅关注分数，还需分析学生的优势和不足。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评估方法与工具选择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1.鼓励学生参与评估，提高自主性和反思能力。2.设计合理的评价标准和流程，确保客观公正。3.引导学生正确对待评价结果，用于改进和提高。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大数据分析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1.收集整合多来源数据，进行全面分析。2.利用数据挖掘和模式识别技术，发现潜在问题和规律。3.大数据分析结果需结合实际教学情况进行解读和应用。</a:t>
            </a:r>
          </a:p>
          <a:p>
            <a:r>
              <a:t>以上内容仅供参考具体内容应结合自身工作实际情况进行书写。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学生自评和互评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数据收集与分析处理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班级评估与改进机制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数据收集与分析处理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数据收集的来源与方法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1.明确需要收集的数据类型，如学生成绩、出勤率、参与度等。</a:t>
            </a:r>
          </a:p>
          <a:p>
            <a:r>
              <a:t>2.了解各种数据收集方法的优缺点，如纸质调查、电子问卷、实时数据监控等。</a:t>
            </a:r>
          </a:p>
          <a:p>
            <a:r>
              <a:t>3.确定数据收集的频率和时机，确保数据的时效性和准确性。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数据处理的技术与工具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1.掌握数据处理的基本技术，如数据清洗、数据筛选、数据转换等。</a:t>
            </a:r>
          </a:p>
          <a:p>
            <a:r>
              <a:t>2.熟悉常见的数据处理工具，如Excel、Python、R语言等。</a:t>
            </a:r>
          </a:p>
          <a:p>
            <a:r>
              <a:t>3.了解数据处理技术的发展趋势，如人工智能在数据处理中的应用。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数据收集与分析处理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数据分析的方法与步骤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1.了解数据分析的基本方法和步骤，如描述性统计、推论性统计、数据可视化等。</a:t>
            </a:r>
          </a:p>
          <a:p>
            <a:r>
              <a:t>2.掌握常见的数据分析工具，如SPSS、Tableau、PowerBI等。</a:t>
            </a:r>
          </a:p>
          <a:p>
            <a:r>
              <a:t>3.明确数据分析的目的和需求，确保分析结果的实用性和针对性。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数据解读与结果呈现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1.掌握数据解读的基本技巧，如理解数据的分布、异常值、相关性等。</a:t>
            </a:r>
          </a:p>
          <a:p>
            <a:r>
              <a:t>2.了解数据结果呈现的方式，如报告、图表、仪表盘等。</a:t>
            </a:r>
          </a:p>
          <a:p>
            <a:r>
              <a:t>3.注意数据解读和结果呈现的清晰度和可读性，确保受众能够正确理解。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数据收集与分析处理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数据安全与隐私保护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1.了解数据安全的基本知识和技术，如数据加密、数据备份、数据恢复等。</a:t>
            </a:r>
          </a:p>
          <a:p>
            <a:r>
              <a:t>2.重视学生隐私的保护，遵守相关法律法规和道德规范。</a:t>
            </a:r>
          </a:p>
          <a:p>
            <a:r>
              <a:t>3.建立完善的数据安全和隐私保护机制，确保数据不被泄露和滥用。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数据驱动的班级评估与改进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1.理解数据在班级评估和改进中的重要作用，以数据为依据制定评估和改进方案。</a:t>
            </a:r>
          </a:p>
          <a:p>
            <a:r>
              <a:t>2.通过数据分析找出班级存在的问题和不足，提出针对性的改进措施。</a:t>
            </a:r>
          </a:p>
          <a:p>
            <a:r>
              <a:t>3.建立数据驱动的班级评估和改进机制，持续跟踪和评估班级表现，推动班级不断提升。</a:t>
            </a:r>
          </a:p>
          <a:p>
            <a:r>
              <a:t>以上内容仅供参考，您可以根据实际情况进行调整和优化。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https://d.book118.com/018142110034006040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班级评估目的与重要性</vt:lpstr>
      <vt:lpstr> 班级评估目的与重要性</vt:lpstr>
      <vt:lpstr> 评估内容与标准设定</vt:lpstr>
      <vt:lpstr> 评估内容与标准设定</vt:lpstr>
      <vt:lpstr> 评估内容与标准设定</vt:lpstr>
      <vt:lpstr> 评估内容与标准设定</vt:lpstr>
      <vt:lpstr> 评估方法与工具选择</vt:lpstr>
      <vt:lpstr> 评估方法与工具选择</vt:lpstr>
      <vt:lpstr> 评估方法与工具选择</vt:lpstr>
      <vt:lpstr> 评估方法与工具选择</vt:lpstr>
      <vt:lpstr> 数据收集与分析处理</vt:lpstr>
      <vt:lpstr> 数据收集与分析处理</vt:lpstr>
      <vt:lpstr> 数据收集与分析处理</vt:lpstr>
      <vt:lpstr> 数据收集与分析处理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2024-09-18T12:57:17.692</cp:lastPrinted>
  <dcterms:created xsi:type="dcterms:W3CDTF">2024-09-18T04:57:17Z</dcterms:created>
  <dcterms:modified xsi:type="dcterms:W3CDTF">2024-09-18T04:57:19Z</dcterms:modified>
</cp:coreProperties>
</file>