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479B8-4484-44AE-9C05-744AD715D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89AEB-95E3-48BF-B1FC-F6BEC280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01709-44A6-4A78-8D1C-C2DB8482D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B0001-64C3-49E5-8A4B-DFCCC9F1E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E7004-8CA6-4594-99D6-8439206EB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5AB2B-EF89-4395-88C1-336BBD0E0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9E4C67-22B8-4D90-AED4-BF8493DC6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B01FF-D603-4372-AEA6-ADD3081B5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04050-1ABD-4762-81FD-85A7ED84C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7E306-8899-47DF-9488-11632EC9F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FA07F-93E8-4140-BE5E-66954C119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3015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医院成立学科可行性方案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学科建设条件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学科建设成本预算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学科建设收益预测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可行性结论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随着社会经济的发展和人口老龄化的加剧，医疗市场需求呈现出多样化、专业化的趋势，需要医院不断加强学科建设和专业服务能力。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当前医疗市场的需求变化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目前医院已有一定的学科基础，但存在学科发展不平衡、专业特色不突出等问题，需要加强学科整合和优化，提高整体学科水平。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医院现有学科发展状况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446" r="134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提升医院整体学科水平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通过成立新的学科，引进先进技术和专业人才，提高医院整体学科水平，增强医院核心竞争力。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满足患者多元化需求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成立新的学科可以更好地满足患者的多元化需求，提高医疗服务质量，提升患者满意度。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推动医疗行业创新发展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通过成立新的学科，探索新的医疗技术和服务模式，推动医疗行业的创新发展，为社会健康事业做出贡献。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患者对医疗费用的需求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医院应合理控制医疗费用，减轻患者经济负担，同时提供多种支付方式以满足不同患者的需求。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患者对特定疾病治疗的需求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医院成立学科应考虑患者对特定疾病治疗的需求，如肿瘤、心血管、神经等专科。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患者对医疗服务质量的需求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随着医疗水平的提高，患者对医疗服务质量的要求也越来越高，医院应提供专业、高效的医疗服务。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医院成立学科应关注医疗技术的创新和发展，引进先进的诊疗技术和设备，提高诊疗水平。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医疗人才培养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医院应注重人才培养和引进，建立完善的人才培养机制，提高医务人员的专业素质和服务水平。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医院应关注国家医疗行业政策，了解政策导向和趋势，以便及时调整学科发展方向。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医疗行业发展需求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地区内医疗机构数量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医院成立学科应考虑地区内其他医疗机构的情况，避免过度竞争导致资源浪费。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地区内医疗人才储备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医院应了解地区内医疗人才储备情况，以便引进合适的医务人员。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地区内患者流量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医院成立学科应考虑地区内患者流量情况，选择患者需求量较大的学科方向。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地区医疗资源分布情况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学科建设条件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医院应具备国内外先进的医疗技术，能够解决常见病、多发病和疑难杂症等医疗问题。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具备先进医疗技术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医院应鼓励医疗技术创新，不断探索新的诊疗技术和治疗方法，提高医疗水平。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医院应提供医疗技术培训，提高医务人员的诊疗技能和服务质量。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医疗技术条件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医院应配备国内外先进的医疗设备，如影像诊断设备、检验设备等，以满足临床诊疗和科研需求。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配备先进医疗设备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医院应建立完善的设备维护和管理制度，确保设备的正常运行和使用效果。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医院应关注医疗设备更新与升级，及时引进新技术和新产品，提高诊疗效果。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医疗设备条件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医院应积极引进优秀人才，同时注重人才培养和梯队建设，提高医务人员的整体素质。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人才激励与评价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医院应建立完善的人才激励和评价机制，激发医务人员的工作积极性和创造力。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具备专业人才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医院应具备一支专业素质高、技术精湛的医务人员队伍，包括临床医生、护士、技师等。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医疗人才条件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学科建设成本预算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https://d.book118.com/018143015035006034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2024-09-12T14:05:03.950</cp:lastPrinted>
  <dcterms:created xsi:type="dcterms:W3CDTF">2024-09-12T06:05:03Z</dcterms:created>
  <dcterms:modified xsi:type="dcterms:W3CDTF">2024-09-12T06:05:06Z</dcterms:modified>
</cp:coreProperties>
</file>