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6F5EF-D24E-4B08-B021-BE9C1467C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DCC60-8FFE-4BB5-916A-CC2F9AE99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F86E1-3116-47C0-91C9-F0BD2ED78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B5390-89FE-479F-9687-904AE6018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CF30AA-DF49-4432-A82C-9E98FDF0D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D33BFB-72BA-46C7-BCC2-2FF4FE370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D9EB06-7CF6-44B0-93C4-D78F54BE2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F88AD-2A7D-492B-BF7F-6B012EBA2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D4862-950F-4EA5-B1C9-3D925FE1C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837F7-E338-4C63-B6A1-7AA830636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07D3C-0321-43F4-A8B5-16580C380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4301700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婚姻与家庭：探讨现代家庭观念与婚姻关系的演变\n## 1.婚姻与家庭的定义及其历史演变\n### 1.1婚姻与家庭的定义及其基本特征\n### 1.2婚姻与家庭的历史演变：从传统到现代\n### 1.3婚姻与家庭的多样性：跨文化比较\n## 2.现代婚姻观念的变化与挑战\n### 2.1现代婚姻观念的演变：从传统到现代\n### 2.2现代婚姻观念的挑战：性别平等与家庭角色\n### 2.3现代婚姻观念的影响：家庭结构与生育观念\n## 3.现代家庭关系的变化与调整\n### 3.1现代家庭关系的变化：从大家庭到核心家庭\n### 3.2现代家庭关系的调整：亲子关系与夫妻关系\n### 3.3现代家庭关系的挑战：家庭暴力与离婚率上升\n## 4.婚姻与家庭的未来发展趋势\n### 4.1婚姻与家庭的未来发展趋势：全球化与本土化\n### 4.2婚姻与家庭的未来发展趋势：科技影响与家庭关系\n### 4.3婚姻与家庭的未来发展趋势：家庭政策与公共服务\n## 5.结论：婚姻与家庭在当代社会的重要性\n### 5.1婚姻与家庭在当代社会的重要性：文化传承与价值观\n### 5.2婚姻与家庭在当代社会的重要性：社会稳定与个体幸福\n### 5.3婚姻与家庭在当代社会的重要性：家庭教育与心理健康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800"/>
              <a:t>婚姻与家庭：探讨现代家庭观念与婚姻关系的演变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婚姻与家庭的定义及其历史演变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婚姻与家庭的定义及其基本特征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，用于规范男女之间的两性关系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，确认双方的权益和义务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情感纽带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，维系家庭成员之间的亲密关系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经济单位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，负责生产和消费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社会单位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，参与社会互动和交往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教育单位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，负责培养下一代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婚姻与家庭的基本特征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：婚姻关系相对稳定，家庭结构相对固定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亲密性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：家庭成员之间存在深厚的情感联系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：家庭成员之间相互承担责任和义务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传统社会的婚姻与家庭</a:t>
                </a:r>
                <a:endParaRPr/>
              </a:p>
            </p:txBody>
          </p:sp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：实行一夫多妻或一妻多夫制，重视家族利益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：实行大家庭制度，家庭成员众多，关系复杂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性别角色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：男女分工明确，男性主导家庭经济，女性负责家务和育儿</a:t>
                </a:r>
                <a:endParaRPr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现代社会的婚姻与家庭</a:t>
                </a:r>
                <a:endParaRPr/>
              </a:p>
            </p:txBody>
          </p:sp>
          <p:sp>
            <p:nvSpPr>
              <p:cNvPr id="2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：实行一夫一妻制，重视个人感情和权益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：实行核心家庭制度，家庭成员减少，关系简单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性别角色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：男女平等，共同参与家庭经济和生活事务</a:t>
                </a:r>
                <a:endParaRPr/>
              </a:p>
            </p:txBody>
          </p:sp>
          <p:sp>
            <p:nvSpPr>
              <p:cNvPr id="2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婚姻与家庭的历史演变：从传统到现代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不同文化背景下的婚姻与家庭</a:t>
                </a:r>
                <a:endParaRPr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东方文化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：重视家庭和谐，强调孝道和亲情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西方文化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：重视个人自由，强调平等和独立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非洲文化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：重视家族繁衍，强调生育和延续</a:t>
                </a:r>
                <a:endParaRPr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跨文化比较的启示</a:t>
                </a:r>
                <a:endParaRPr/>
              </a:p>
            </p:txBody>
          </p:sp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文化差异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：不同文化背景下的婚姻和家庭观念存在差异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：尊重和理解不同文化背景下的婚姻和家庭观念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文化融合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：吸收和融合不同文化背景下的婚姻和家庭观念</a:t>
                </a:r>
                <a:endParaRPr/>
              </a:p>
            </p:txBody>
          </p:sp>
          <p:sp>
            <p:nvSpPr>
              <p:cNvPr id="2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婚姻与家庭的多样性：跨文化比较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现代婚姻观念的变化与挑战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现代婚姻观念的演变：从传统到现代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传统婚姻观念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婚姻目的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：传宗接代，家族延续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婚姻选择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：父母包办，重视门当户对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婚姻维持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：遵从三纲五常，维护家庭和谐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现代婚姻观念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婚姻目的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：追求个人幸福，实现自我价值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婚姻选择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：自由恋爱，重视感情基础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婚姻维持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：相互尊重，平等协商，共同维护家庭和谐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现代婚姻观念的挑战：性别平等与家庭角色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性别平等观念的影响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家庭决策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：男女共同参与，平等协商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家庭分工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：男女平等分工，共同承担家庭责任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：男女共同教育子女，培养独立思考和表达能力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家庭角色调整的挑战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男性角色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：从传统的主导者转变为平等的参与者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女性角色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：从传统的依附者转变为独立的主体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：从传统的等级制度转变为平等的人际关系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家庭结构的变化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核心家庭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：成为主流家庭形式，关系简单，凝聚力强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单亲家庭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：比例上升，面临经济和社会压力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同居家庭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：日益普及，成为一种新型家庭形态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生育观念的变化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生育观念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：从传统的多子多福转变为现代的少生优育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生育政策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：从严格的计划生育政策转变为逐步放宽的政策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生育选择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：从传统的自然生育转变为现代的生殖技术辅助生育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现代婚姻观念的影响：家庭结构与生育观念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现代家庭关系的变化与调整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大家庭制度的影响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：关系复杂，亲情深厚，但可能存在矛盾和冲突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：分工明确，资源共享，但可能导致资源浪费和效率低下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：家族观念强，家庭凝聚力强，但可能限制个人发展和创新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核心家庭制度的影响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：关系简单，凝聚力强，有利于个人成长和家庭和谐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：分工明确，资源利用效率高，有利于家庭经济发展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：个人观念强，家庭支持弱，有利于个人创新和独立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现代家庭关系的变化：从大家庭到核心家庭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https://d.book118.com/018143017005006040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婚姻与家庭：探讨现代家庭观念与婚姻关系的演变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2024-09-18T03:09:02.231</cp:lastPrinted>
  <dcterms:created xsi:type="dcterms:W3CDTF">2024-09-17T19:09:02Z</dcterms:created>
  <dcterms:modified xsi:type="dcterms:W3CDTF">2024-09-17T19:09:04Z</dcterms:modified>
</cp:coreProperties>
</file>