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8D50C-1D89-46DA-A098-E102C4B1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7FA5B-B087-46A8-8319-BBEA10EAC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473E-62DA-45BE-88F8-A3D7041A2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C32BA-0092-44DB-B597-A75F74691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62F89F-0F28-4285-81CC-312CD03C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9673E-B844-4CA1-9597-501717AF7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1685F-84A7-4268-BB18-45B52C03D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9CD83-0DC0-4560-B081-E420C6F40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1AC24-9E2B-4D92-B036-F44BE71D3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8F053-EBC4-405D-A944-52E76D45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9F558-D0FB-4199-8708-8824B4943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3053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精细化装饰施工方案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施工方案目的和概述
 施工前的准备工作
 施工流程与时间安排
 各区域施工细节与方法
 施工材料与质量要求
 施工安全与风险控制
 施工完成后的清理与验收
 保修与维护方案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施工方案目的和概述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精细化装饰施工方案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施工方案目的和概述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施工方案目的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1.确保施工质量和进度，提高装饰工程的效益和效率。</a:t>
            </a:r>
          </a:p>
          <a:p>
            <a:r>
              <a:t>2.降低施工成本，提高施工企业的竞争力。</a:t>
            </a:r>
          </a:p>
          <a:p>
            <a:r>
              <a:t>3.提高客户满意度，维护企业声誉。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施工方案概述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1.本施工方案针对精细化装饰工程，注重细节和品质，以满足客户需求为目标。</a:t>
            </a:r>
          </a:p>
          <a:p>
            <a:r>
              <a:t>2.施工方案遵循相关法规和规范，确保施工安全和环保。</a:t>
            </a:r>
          </a:p>
          <a:p>
            <a:r>
              <a:t>3.施工方案考虑施工进度和成本，确保施工效益和企业利润。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施工方案目的和概述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施工流程设计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1.施工流程遵循施工规范和安全标准，确保施工质量和安全。</a:t>
            </a:r>
          </a:p>
          <a:p>
            <a:r>
              <a:t>2.流程设计考虑施工效率和进度，减少施工时间和成本。</a:t>
            </a:r>
          </a:p>
          <a:p>
            <a:r>
              <a:t>3.流程设计注重细节和品质，提高装饰工程的品质和客户满意度。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施工材料选择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1.施工材料符合相关标准和规范，确保施工质量和环保。</a:t>
            </a:r>
          </a:p>
          <a:p>
            <a:r>
              <a:t>2.材料选择考虑其耐久性和可持续性，提高装饰工程的使用寿命和环保性。</a:t>
            </a:r>
          </a:p>
          <a:p>
            <a:r>
              <a:t>3.材料选择注重成本和效益的平衡，确保施工企业的利润和客户满意度。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施工方案目的和概述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施工技术要求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1.施工技术符合相关标准和规范，确保施工质量和安全。</a:t>
            </a:r>
          </a:p>
          <a:p>
            <a:r>
              <a:t>2.技术要求考虑现场实际情况和施工难度，确保施工可行性和效率。</a:t>
            </a:r>
          </a:p>
          <a:p>
            <a:r>
              <a:t>3.技术要求注重创新和提升，推动装饰工程施工技术的不断进步和发展。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施工质量监控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1.施工质量监控遵循相关标准和规范，确保施工质量和客户满意度。</a:t>
            </a:r>
          </a:p>
          <a:p>
            <a:r>
              <a:t>2.质量监控注重过程和细节的把控，及时发现和解决施工中的问题。</a:t>
            </a:r>
          </a:p>
          <a:p>
            <a:r>
              <a:t>3.质量监控与施工进度和成本相结合，确保施工效益和企业利润的最大化。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精细化装饰施工方案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施工前现场勘查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现场环境：对施工现场进行详细的勘查，包括地面、墙面、天花板、门窗等部分，了解其材质、结构、损坏情况等。2.明确施工范围：根据现场勘查结果，明确施工范围，确定需要施工的区域和不需要施工的区域。3.确定施工难点：分析现场勘查结果，确定施工难点和需要特别注意的地方，为后续施工做好准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施工图纸设计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设计方案：根据客户需求和现场实际情况，确定设计图纸和方案，明确施工内容和标准。2.细化施工图纸：根据设计方案，细化施工图纸，明确各项施工细节和参数。3.审核施工图纸：对施工图纸进行审核，确保图纸的准确性和可行性，为后续施工提供准确的指导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施工材料准备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定材料清单：根据施工图纸和方案，确定所需材料的种类、规格和数量。2.采购施工材料：按照材料清单采购施工材料，确保材料的质量和供应充足。3.存储施工材料：将采购回来的材料妥善存储，防止材料损坏或变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施工设备准备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设备清单：根据施工图纸和方案，确定所需设备的种类、规格和数量。2.租赁或采购设备：根据设备清单租赁或采购设备，确保设备的性能和质量。3.调试和维护设备：对租赁或采购回来的设备进行调试和维护，确保设备的正常运转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施工人员组织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1.确定施工人员：根据施工需要，确定施工人员的数量和技能水平。2.组织培训：对施工人员进行必要的培训，提高其技能水平和安全意识。3.施工前交底：对施工人员进行施工前交底，明确施工内容和注意事项。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施工安全准备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安全制度：制定详细的安全管理制度，明确各项安全规定和操作规程。2.准备安全设施：准备必要的安全设施，如安全帽、安全带、防护网等。3.进行安全检查：对施工现场进行安全检查，消除安全隐患，确保施工安全。</a:t>
            </a:r>
          </a:p>
          <a:p>
            <a:r>
              <a:t>以上是关于精细化装饰施工方案中施工前准备工作的章节内容，希望对您有所帮助。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施工流程与时间安排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精细化装饰施工方案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施工流程与时间安排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施工流程规划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1.制定详细的施工计划，明确各项工程的先后顺序和时间节点。</a:t>
            </a:r>
          </a:p>
          <a:p>
            <a:r>
              <a:t>2.考虑施工过程中可能出现的风险因素，制定应对措施。</a:t>
            </a:r>
          </a:p>
          <a:p>
            <a:r>
              <a:t>3.优化施工流程，提高施工效率，确保工期按时完成。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人员配置与调度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1.根据施工流程，合理配置施工人员，确保各项工程顺利进行。</a:t>
            </a:r>
          </a:p>
          <a:p>
            <a:r>
              <a:t>2.加强施工人员培训，提高技能水平，保证施工质量。</a:t>
            </a:r>
          </a:p>
          <a:p>
            <a:r>
              <a:t>3.实行弹性工作制度，根据施工进度调整人员配置。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施工流程与时间安排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1.提前规划材料需求，与供应商建立稳定的合作关系。</a:t>
            </a:r>
          </a:p>
          <a:p>
            <a:r>
              <a:t>2.加强材料质量检验，确保施工材料符合设计要求。</a:t>
            </a:r>
          </a:p>
          <a:p>
            <a:r>
              <a:t>3.合理安排材料运输，保证施工现场材料供应及时。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机械设备配置与维护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1.根据施工需求，配置合适的机械设备，提高施工效率。</a:t>
            </a:r>
          </a:p>
          <a:p>
            <a:r>
              <a:t>2.定期检查机械设备运行状况，确保设备正常运行。</a:t>
            </a:r>
          </a:p>
          <a:p>
            <a:r>
              <a:t>3.加强机械设备维护保养，延长设备使用寿命。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材料采购与运输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施工流程与时间安排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施工现场管理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1.加强施工现场安全管理，确保施工过程安全无事故。</a:t>
            </a:r>
          </a:p>
          <a:p>
            <a:r>
              <a:t>2.实行施工现场5S管理，保持现场整洁有序。</a:t>
            </a:r>
          </a:p>
          <a:p>
            <a:r>
              <a:t>3.加强与业主、监理等各方的沟通协调，确保施工进度和质量。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竣工验收与质保期维护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1.按照相关规范进行竣工验收，确保工程质量符合要求。</a:t>
            </a:r>
          </a:p>
          <a:p>
            <a:r>
              <a:t>2.提供质保期维护服务，解决可能出现的质量问题。</a:t>
            </a:r>
          </a:p>
          <a:p>
            <a:r>
              <a:t>3.加强与业主的沟通，及时反馈工程进展情况，确保客户满意度。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各区域施工细节与方法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精细化装饰施工方案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各区域施工细节与方法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地面施工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1.地面材料选择应符合设计要求，质量稳定可靠。</a:t>
            </a:r>
          </a:p>
          <a:p>
            <a:r>
              <a:t>2.地面施工前应进行基层处理，确保平整、干燥、无油污。</a:t>
            </a:r>
          </a:p>
          <a:p>
            <a:r>
              <a:t>3.地面铺贴应符合规范，保证平整、无缝、美观。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墙面施工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1.墙面材料应选择环保、耐用的产品，符合设计要求。</a:t>
            </a:r>
          </a:p>
          <a:p>
            <a:r>
              <a:t>2.墙面施工前应进行基层处理，确保平整、干燥、无空鼓。</a:t>
            </a:r>
          </a:p>
          <a:p>
            <a:r>
              <a:t>3.墙面涂料施工应符合规范，保证涂层均匀、无漏刷、无起泡。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各区域施工细节与方法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吊顶施工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1.吊顶材料应选择轻便、易安装的产品，符合设计要求。</a:t>
            </a:r>
          </a:p>
          <a:p>
            <a:r>
              <a:t>2.吊顶施工前应进行测量和放线，确保水平、垂直、平整。</a:t>
            </a:r>
          </a:p>
          <a:p>
            <a:r>
              <a:t>3.吊顶安装应符合规范，保证牢固、美观、无缝隙。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门窗施工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1.门窗应选择质量优良、款式美观的产品，符合设计要求。</a:t>
            </a:r>
          </a:p>
          <a:p>
            <a:r>
              <a:t>2.门窗安装前应进行测量和放线，确保尺寸准确、位置合适。</a:t>
            </a:r>
          </a:p>
          <a:p>
            <a:r>
              <a:t>3.门窗安装应符合规范，保证开关灵活、密封性好、无噪音。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https://d.book118.com/018143053041006027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施工方案目的和概述</vt:lpstr>
      <vt:lpstr> 施工方案目的和概述</vt:lpstr>
      <vt:lpstr> 施工方案目的和概述</vt:lpstr>
      <vt:lpstr> 施工方案目的和概述</vt:lpstr>
      <vt:lpstr> 施工前的准备工作</vt:lpstr>
      <vt:lpstr> 施工前的准备工作</vt:lpstr>
      <vt:lpstr> 施工前的准备工作</vt:lpstr>
      <vt:lpstr> 施工前的准备工作</vt:lpstr>
      <vt:lpstr> 施工流程与时间安排</vt:lpstr>
      <vt:lpstr> 施工流程与时间安排</vt:lpstr>
      <vt:lpstr> 施工流程与时间安排</vt:lpstr>
      <vt:lpstr> 施工流程与时间安排</vt:lpstr>
      <vt:lpstr> 各区域施工细节与方法</vt:lpstr>
      <vt:lpstr> 各区域施工细节与方法</vt:lpstr>
      <vt:lpstr> 各区域施工细节与方法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2024-09-05T01:09:48.276</cp:lastPrinted>
  <dcterms:created xsi:type="dcterms:W3CDTF">2024-09-04T17:09:48Z</dcterms:created>
  <dcterms:modified xsi:type="dcterms:W3CDTF">2024-09-04T17:09:50Z</dcterms:modified>
</cp:coreProperties>
</file>