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E0A7C-CA64-4D26-96AA-8F31B9A16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EE5B4-5F32-44A5-AA26-A3DA75674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9588D-36F2-446C-A8BD-5EE937E48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F281E-5C7A-4987-BAB5-E71479DA6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BC992C-18BA-4228-B17B-A0C3804A2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0E319-287B-4829-A579-D7090957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FA8126-52FA-4DCA-B594-2F0A607DC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9A69E-661F-4601-8B01-BAC6874B7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5C017-B5D3-40F0-9624-C44D22A18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27BBA-4D0B-416E-809B-3A9BAC5C8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C5696-0603-4B1D-9AF0-F67619509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43134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质量：关键因素与提升策略\n## 1.服务质量的定义与重要性\n### 1.1服务质量的概念及其构成要素\n### 1.2服务质量对企业竞争力的影响\n### 1.3服务质量对客户满意度的作用\n## 2.服务质量的关键因素\n### 2.1人员素质与服务意识\n### 2.2服务流程与环节控制\n### 2.3技术与设施的支持\n## 3.服务质量的评估方法\n### 3.1客户满意度调查与反馈\n### 3.2内部质量审计与评估\n### 3.3竞争对手分析与市场调查\n## 4.服务质量的提升策略\n### 4.1加强员工培训与激励\n### 2.2优化服务流程与管理体系\n### 4.3持续改进技术与设施支持\n## 5.服务质量提升的实施与监控\n### 5.1制定服务质量提升计划\n### 5.2组织实施与跨部门协作\n### 5.3定期评估与持续改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700"/>
              <a:t>服务质量：关键因素与提升策略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服务质量的定义与重要性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服务质量是指服务能够满足客户需求的能力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：服务是否按时、按质完成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响应性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：服务提供者是否愿意帮助客户解决问题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：服务提供者是否具备专业知识，让客户信任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关怀性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：服务提供者是否关心客户的需求和感受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：服务的实体环境和设备是否满足客户需求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服务质量构成要素的关系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各个要素相互关联，共同影响服务质量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高质量的服务需要各个要素的平衡和协调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服务质量的概念及其构成要素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服务质量是企业在市场竞争中脱颖而出的关键因素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高质量服务能够吸引更多的客户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高质量服务能够提高客户满意度和忠诚度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高质量服务有助于企业建立良好的口碑和品牌形象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服务质量对企业成本的影响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高质量服务能够降低客户投诉和退换货成本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高质量服务能够提高员工工作效率和满意度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高质量服务有助于企业降低运营成本和提高盈利能力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服务质量对企业竞争力的影响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服务质量对客户满意度的作用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服务质量直接影响客户满意度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高质量服务能够提高客户满意度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低质量服务会导致客户不满意和投诉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客户满意度对企业的影响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高客户满意度有助于提高客户忠诚度和推荐率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低客户满意度会导致客户流失和市场份额下降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服务质量的关键因素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人员素质与服务意识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员工素质是服务质量的关键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员工具备良好的职业道德和敬业精神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员工具备足够的专业知识和技能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员工具备良好的沟通能力和团队协作精神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服务意识对服务质量的影响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服务意识强的员工能够主动关注客户需求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服务意识强的员工能够提供个性化服务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服务意识强的员工能够及时处理客户问题和投诉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服务流程与环节控制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服务流程对服务质量的影响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合理的服务流程能够提高工作效率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合理的服务流程能够减少客户等待时间和不满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环节控制对服务质量的影响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对服务环节进行有效控制能够确保服务质量的稳定性和一致性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对服务环节进行有效控制能够及时发现和解决问题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技术对服务质量的影响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先进的技术能够提高服务效率和准确性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先进的技术能够提供个性化服务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设施对服务质量的影响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完善的设施能够提供良好的服务环境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完善的设施能够降低服务过程中的风险和隐患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技术与设施的支持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服务质量的评估方法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客户满意度调查与反馈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客户满意度调查的目的和方法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了解客户对服务的满意程度和需求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收集客户对服务的意见和建议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客户满意度调查结果的应用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分析客户满意度调查结果，找出服务质量的问题和改进方向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根据客户满意度调查结果调整服务策略和流程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https://d.book118.com/018143134030006041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服务质量：关键因素与提升策略</vt:lpstr>
      <vt:lpstr>服务质量的定义与重要性</vt:lpstr>
      <vt:lpstr>PowerPoint Presentation</vt:lpstr>
      <vt:lpstr>PowerPoint Presentation</vt:lpstr>
      <vt:lpstr>PowerPoint Presentation</vt:lpstr>
      <vt:lpstr>服务质量的关键因素</vt:lpstr>
      <vt:lpstr>PowerPoint Presentation</vt:lpstr>
      <vt:lpstr>PowerPoint Presentation</vt:lpstr>
      <vt:lpstr>PowerPoint Presentation</vt:lpstr>
      <vt:lpstr>服务质量的评估方法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2024-09-19T21:44:20.720</cp:lastPrinted>
  <dcterms:created xsi:type="dcterms:W3CDTF">2024-09-19T13:44:20Z</dcterms:created>
  <dcterms:modified xsi:type="dcterms:W3CDTF">2024-09-19T13:44:22Z</dcterms:modified>
</cp:coreProperties>
</file>