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E6555-36B8-491D-8F96-DEAB297A5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C31EE-EE82-4DCF-9386-A8E838612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F45F4-016D-4DAF-89BF-252547A9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C552C-74ED-4696-84A6-0EB153AE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4B759-6A1C-46CE-96B6-3235C16E4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11ED6-0A19-4935-A969-816813CB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4EB89-1D74-486E-88BD-B49B5B4C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37D5A-FE7B-4391-AC94-0B2CC718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977F3-0D25-4459-8E65-C167E469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890DA-03B3-4D9E-BADF-39E16FFE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5902-F43F-43D5-BFDC-663DF8A6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0004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施工质量管理体系的智能化与数字化转型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智能化技术在施工质量管理体系中的应用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数字化转型在施工质量管理体系中的实践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智能化与数字化转型对施工质量管理体系的提升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施工质量管理体系的发展历程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随着建筑行业的快速发展，施工质量管理体系逐渐受到重视，经历了从传统到现代的转变。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智能化与数字化转型的趋势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随着信息技术和人工智能的不断发展，智能化与数字化转型已成为各行业发展的必然趋势。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智能化与数字化转型对施工质量管理体系的意义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通过智能化和数字化转型，可以提高施工质量管理体系的效率、准确性和可靠性，推动建筑行业的可持续发展。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智能化与数字化转型对施工质量管理体系的影响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通过引入先进的信息化管理系统，实现施工过程中的数据实时采集、传输和处理，提高管理效率。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提升施工质量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利用大数据、人工智能等技术对施工数据进行分析和挖掘，及时发现并解决潜在问题，提升施工质量。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强化风险控制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通过智能化和数字化转型，可以更加准确地识别和评估施工过程中的风险，制定相应的控制措施，降低风险发生的概率和影响。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智能化和数字化转型可以促进建筑行业的技术创新和管理创新，推动行业向更高水平发展。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86" b="18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62" b="191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传统管理方式为主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目前，许多施工企业仍然采用传统的施工质量管理方式，如纸质文档管理、人工巡检等，效率较低且易出错。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虽然一些企业已经引入了信息化管理系统，但往往只是实现了部分流程的数字化，缺乏全面、系统的解决方案。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缺乏智能化技术应用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在施工质量管理体系中，智能化技术的应用尚处于初级阶段，如智能监测、智能预警等方面的应用还不够成熟。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智能化技术在施工质量管理体系中的应用还不够广泛和深入，需要进一步加强技术研发和推广工作。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由于传统管理方式的限制，施工质量信息往往不透明，难以及时、准确地掌握施工过程中的质量情况。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人工巡检等传统监管方式效率低下，且容易受到人为因素的影响，导致监管效果不佳。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由于缺乏有效的数据处理和分析手段，施工企业往往难以从海量的施工数据中提取有价值的信息，以支持决策和改进施工质量管理。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智能化技术在施工质量管理体系中的应用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利用传感器、摄像头等监测设备对施工过程进行实时监测，收集关键数据。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自动化监测设备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数据传输与存储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25" r="135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实时分析与反馈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通过有线或无线方式将监测数据传输至数据中心，进行集中存储和管理。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对监测数据进行实时分析，发现潜在问题并及时反馈，确保施工质量的稳定性和可靠性。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智能化监测与控制技术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利用大数据技术对历史施工数据进行挖掘和分析，发现潜在规律并预测未来趋势。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基于数据分析结果，对施工过程中的潜在风险进行评估和预警，为决策提供支持。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根据数据分析结果，提出针对性的优化决策建议，提高施工质量管理水平。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智能化数据分析与处理技术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构建施工质量管理的专家系统，提供基于知识和经验的智能决策支持。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模拟仿真技术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利用模拟仿真技术对施工方案进行预演和优化，提高决策的科学性和准确性。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人工智能辅助决策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结合人工智能技术，对施工过程中的复杂问题进行自动分析和处理，提供智能决策建议。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智能化辅助决策技术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https://d.book118.com/025000044241011110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2024-09-16T02:43:24.055</cp:lastPrinted>
  <dcterms:created xsi:type="dcterms:W3CDTF">2024-09-15T18:43:24Z</dcterms:created>
  <dcterms:modified xsi:type="dcterms:W3CDTF">2024-09-15T18:43:26Z</dcterms:modified>
</cp:coreProperties>
</file>