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59BBC-E59B-4321-9A4C-3F15F5100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A2877-4DED-40A1-9FA9-033C2C6DE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281BA-1814-4BAC-AEA2-01CE43BD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7B033-B939-405F-B5A7-86D330D3A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FF3B0-196A-4969-A6DF-541FE79BB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57E75F-0523-438A-B95A-B553F6DF7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203F4-1D81-4019-B24C-FF56F852F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89828-BB70-4B3F-B62B-292C647F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22B58-6AF9-4550-B07C-7C0CA8A88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D2BA0-93F6-4ADE-B381-3BD73E1E7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AFF1C-7A75-4F3B-B9B2-8B4A968F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90" r:id="rId2"/>
    <p:sldLayoutId id="2147484491" r:id="rId3"/>
    <p:sldLayoutId id="2147484492" r:id="rId4"/>
    <p:sldLayoutId id="2147484493" r:id="rId5"/>
    <p:sldLayoutId id="2147484494" r:id="rId6"/>
    <p:sldLayoutId id="2147484495" r:id="rId7"/>
    <p:sldLayoutId id="2147484496" r:id="rId8"/>
    <p:sldLayoutId id="2147484497" r:id="rId9"/>
    <p:sldLayoutId id="2147484498" r:id="rId10"/>
    <p:sldLayoutId id="214748449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0033223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晨,xxx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公司年度节税报告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节税策略概述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公司税务情况分析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节税措施及效果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未来节税策略规划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结论与建议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节税策略概述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节税策略的制定</a:t>
            </a:r>
            <a:endParaRPr lang="zh-CN" altLang="en-US"/>
          </a:p>
        </p:txBody>
      </p:sp>
      <p:sp>
        <p:nvSpPr>
          <p:cNvPr id="104890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制定节税策略的必要性：降低税务风险，提高企业经济效益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制定节税策略的原则：合法性、合规性、合理性和可操作性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制定节税策略的步骤：分析企业税务状况、确定节税目标、研究相关税收政策、制定节税方案、评估节税效果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制定节税策略的注意事项：注重长期利益、保持灵活性、及时调整方案、加强内部沟通与协作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节税策略的实施</a:t>
            </a:r>
            <a:endParaRPr lang="zh-CN" altLang="en-US"/>
          </a:p>
        </p:txBody>
      </p:sp>
      <p:sp>
        <p:nvSpPr>
          <p:cNvPr id="104895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合理利用税收优惠政策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调整公司组织架构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优化财务管理流程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合理规划投资和融资活动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节税策略的评估</a:t>
            </a:r>
            <a:endParaRPr lang="zh-CN" altLang="en-US"/>
          </a:p>
        </p:txBody>
      </p:sp>
      <p:sp>
        <p:nvSpPr>
          <p:cNvPr id="10490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合法性：确保节税策略符合税收法规，避免违法风险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有效性：评估节税策略是否能有效降低税负，提高企业经济效益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可持续性：考虑节税策略是否具有长期适用性，避免短期行为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风险控制：对节税策略可能带来的风险进行充分评估和控制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公司税务情况分析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税务种类及税率</a:t>
            </a:r>
            <a:endParaRPr lang="zh-CN" altLang="en-US"/>
          </a:p>
        </p:txBody>
      </p:sp>
      <p:sp>
        <p:nvSpPr>
          <p:cNvPr id="10491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公司所得税：根据公司的利润征收，税率因国家而异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消费税：对特定商品和服务征收的税，税率因商品和服务类型而异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关税：对进口商品征收的税，税率因商品类型和进口国家而异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增值税：对商品和服务销售征收的税，税率因商品和服务类型而异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税务优惠政策</a:t>
            </a:r>
            <a:endParaRPr lang="zh-CN" altLang="en-US"/>
          </a:p>
        </p:txBody>
      </p:sp>
      <p:sp>
        <p:nvSpPr>
          <p:cNvPr id="10491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研发费用加计扣除政策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公司享受的增值税优惠政策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企业所得税减免政策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节能环保等领域的税收优惠政策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公司税务合规情况</a:t>
            </a:r>
            <a:endParaRPr lang="zh-CN" altLang="en-US"/>
          </a:p>
        </p:txBody>
      </p:sp>
      <p:sp>
        <p:nvSpPr>
          <p:cNvPr id="104925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公司税务合规管理体系建设与完善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公司税务合规风险评估与应对措施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公司税务合规政策法规遵守情况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公司税务合规情况概述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节税措施及效果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https://d.book118.com/025000332230011042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公司年度节税报告</vt:lpstr>
      <vt:lpstr>目录</vt:lpstr>
      <vt:lpstr>节税策略概述</vt:lpstr>
      <vt:lpstr>节税策略的制定</vt:lpstr>
      <vt:lpstr>节税策略的实施</vt:lpstr>
      <vt:lpstr>节税策略的评估</vt:lpstr>
      <vt:lpstr>公司税务情况分析</vt:lpstr>
      <vt:lpstr>税务种类及税率</vt:lpstr>
      <vt:lpstr>税务优惠政策</vt:lpstr>
      <vt:lpstr>公司税务合规情况</vt:lpstr>
      <vt:lpstr>节税措施及效果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2024-09-04T00:01:49.747</cp:lastPrinted>
  <dcterms:created xsi:type="dcterms:W3CDTF">2024-09-03T16:01:49Z</dcterms:created>
  <dcterms:modified xsi:type="dcterms:W3CDTF">2024-09-03T16:01:52Z</dcterms:modified>
</cp:coreProperties>
</file>