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373F0-2BF0-47FA-B733-556D7B21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B8051-E013-4B8A-B871-0DB9659D4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DCCA9-D072-436A-8235-909208D5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5A2B6-A116-4F0F-BB94-D68B3F77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46A1F-BEF1-4DC7-97E3-9C57184B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B66E8-591E-46D5-AF64-E12B9076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448D4-7A2D-4E62-AD27-6FC15217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41A43-84D9-44E6-AAFC-4DA7B1FC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8F5AC-4AF8-4630-8C9C-33657761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4973B-F151-4C74-A839-2AFE223A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C8DA3-D81D-425C-913E-AA1C8DA8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0034410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高血压与环境健康政策的关系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高血压与环境因素的关联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环境健康政策对高血压的防控作用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国内外环境健康政策比较分析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环境健康政策优化建议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高血压概述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流行情况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高血压的患病率逐年上升，且年轻化趋势明显，与环境因素密切相关。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高血压是一种常见的心血管疾病，以动脉血压持续升高为主要特征。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高血压可导致心脏病、脑卒中、肾脏疾病等严重并发症，是全球范围内的重大公共卫生问题。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环境对健康的影响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政策的作用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环境健康政策的重要性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许多国家和地区已经制定了环境健康政策，通过法律、法规和标准等手段推动环境保护和公众健康工作。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环境因素如空气污染、水污染、噪音等可对人类健康产生直接或间接影响，与高血压等心血管疾病的发病风险密切相关。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环境健康政策旨在通过改善环境质量、减少有害因素暴露等措施，保护公众健康，降低疾病负担。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本研究旨在探讨高血压与环境健康政策之间的关系，揭示环境因素对高血压发病的影响及政策在其中的作用。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通过研究结果为政府制定和完善环境健康政策提供依据，推动环境保护和公众健康工作的深入开展。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本研究涉及医学、环境科学、政策科学等多个学科领域，可促进跨学科合作与交流，推动相关领域的协同发展。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高血压与环境因素的关联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空气污染对血压的影响机制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污染物可通过呼吸道进入人体，引发氧化应激、炎症等反应，进而导致血管功能异常和血压升高。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流行病学研究证据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多项研究表明，长期暴露于空气污染环境中的人群，高血压患病率明显升高。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空气污染物的种类和来源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包括颗粒物、二氧化硫、氮氧化物等，主要来源于工业排放、交通尾气等。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流行病学研究证据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一些研究发现，长期饮用受污染水源的人群，高血压患病率有所上升。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水质污染物的种类和来源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包括重金属、农药、工业废水等，主要来源于农业、工业和生活污水排放。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水质污染对血压的影响机制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污染物可通过饮水或食物链进入人体，对肾脏、血管等器官产生毒性作用，进而引发高血压。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水质污染与高血压的关系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715" b="187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噪音污染对高血压的贡献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噪音的来源和危害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主要包括交通噪音、工业噪音等，长期暴露于噪音环境中可引起听力损失、睡眠障碍等问题。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噪音对血压的影响机制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噪音可引起人体应激反应，导致交感神经兴奋、血管收缩，进而使血压升高。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流行病学研究证据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多项研究表明，长期暴露于噪音环境中的人群，高血压患病率相对较高。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环境健康政策对高血压的防控作用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空气质量改善政策的效果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实施空气质量改善政策后，相关地区的空气质量得到显著改善，同时高血压的发病率和死亡率也有所下降。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政策效果评估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多项研究表明，长期暴露在空气污染物中，如颗粒物（PM2.5和PM10）、二氧化氮（NO2）等，与高血压的发病率和严重程度有显著关联。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空气污染与高血压的关联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政府通过实施严格的空气质量标准和排放控制措施，如限制工业排放、推广清洁能源等，来改善空气质量。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空气质量改善政策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958" r="7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饮用水中的某些污染物，如铅、镉等重金属以及农药、工业废水中的有害化学物质，长期摄入可能增加高血压的风险。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水质与高血压的关联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政府通过制定和执行水资源保护政策，如建立饮用水源地保护区、加强水质监测和治理等，来确保饮用水的安全。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水资源保护政策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实施水资源保护政策后，饮用水质量得到显著提升，相关地区的高血压发病率也有所下降。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水资源保护政策对高血压的影响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https://d.book118.com/025000344104011034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2024-08-29T16:34:42.012</cp:lastPrinted>
  <dcterms:created xsi:type="dcterms:W3CDTF">2024-08-29T08:34:42Z</dcterms:created>
  <dcterms:modified xsi:type="dcterms:W3CDTF">2024-08-29T08:34:44Z</dcterms:modified>
</cp:coreProperties>
</file>