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C82E6-02DA-4EB9-8430-517676D6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61D8E-194C-4478-8313-AB9DBEB3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87725-3DFC-4D58-8E40-40CC5087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3C690-248B-4441-BC9A-CCB2DD0A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C4C2E-3FA3-418A-939F-32A19F66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5F99E-DF16-41FD-9355-9158C27C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953D6-31B6-481A-8485-F4A54C0B0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DD2DB-0D05-4C2E-9EDD-A6F292EDA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DFE47-7B74-4CD2-9DD0-E6B0B367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B8449-0123-495E-B1E5-34E2EECC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2E49C-BF16-4F46-971E-2DB0365C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02212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移动保有存量客户的必要性及策略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移动保有存量客户的必要性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移动保有存量客户的策略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客户关系管理策略细分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产品与服务创新策略细分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营销策略优化细分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随着移动通信市场的日益成熟，各大运营商之间的竞争愈发激烈，客户流失成为行业普遍面临的问题。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由于产品同质化严重，客户对运营商的忠诚度逐渐降低，容易受到其他竞争对手的诱惑。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23" b="112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存量客户是运营商的重要资产，他们不仅为运营商带来稳定的收入，还是新业务推广的重要目标群体。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存量客户价值高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通过保有存量客户，运营商可以稳定市场份额，避免客户流失导致的收入减少和市场份额下降。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通过提供优质的服务和产品，满足客户需求，提高客户满意度和忠诚度，从而降低客户流失率。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提高客户满意度和忠诚度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存量客户是运营商推广新业务的重要目标群体，通过保有和维护这些客户关系，可以促进新业务的快速增长。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通过成功保有存量客户，可以展示运营商的专业能力和优质服务，提升品牌形象和市场声誉。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移动保有存量客户的必要性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在饱和的移动通信市场中，竞争对手积极争夺存量客户，通过优惠政策和创新服务吸引客户转网。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竞争对手争夺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营销成本增加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存量客户面临被竞争对手挖走的风险，一旦流失将直接影响市场份额和品牌形象。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为吸引新客户，运营商需要投入大量营销成本，相比之下，维护存量客户的成本更低且回报更高。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通过提供优质的服务和产品，满足存量客户的需求和期望，从而提高客户满意度。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与存量客户建立长期稳定的合作关系，增强客户黏性，降低客户流失率。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客户黏性增强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满意的存量客户会向亲朋好友推荐运营商的服务和产品，形成口碑传播效应，吸引更多潜在客户。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口碑传播效应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80" b="47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业务收入稳定增长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存量客户价值挖掘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通过对存量客户进行深入分析，挖掘其潜在需求和价值，提供个性化服务和产品，实现业务收入增长。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客户消费习惯培养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引导存量客户形成健康的消费习惯，如定期升级套餐、使用更多增值服务等，提高客户ARPU值（每用户平均收入）。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建立完善的客户关系管理体系，对存量客户进行精细化管理和维护，提高客户满意度和忠诚度，进而促进业务收入稳定增长。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移动保有存量客户的策略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详细记录客户的基本信息、历史交易记录、服务记录等，以便更好地了解客户需求和偏好。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通过电话、短信、邮件等方式定期与客户保持联系，了解客户的使用情况和反馈，提供必要的关怀和支持。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及时处理客户投诉，积极改进服务质量，并通过满意度调查了解客户对产品和服务的评价，以便持续改进。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投诉处理与满意度调查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根据客户需求和偏好，提供个性化的产品和服务方案，满足客户的个性化需求。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通过市场调研、数据分析等方式了解客户的真实需求和痛点，为产品和服务创新提供方向。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持续优化产品体验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关注客户对产品体验的反馈，不断优化产品功能和界面设计，提高产品的易用性和用户体验。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定期评估营销活动的投入产出比和效果，及时调整营销策略和方案，提高营销效率。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通过数据分析和用户画像，精准定位目标客户群体，制定针对性的营销策略。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多元化营销手段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运用社交媒体、短视频、直播等多元化营销手段，扩大品牌曝光度和影响力。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客户关系管理策略细分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详细记录客户的基本信息，如姓名、联系方式、地址等，以便随时与客户保持联系。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消费行为分析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跟踪客户的消费记录，分析客户的消费习惯、偏好和需求，为个性化服务提供依据。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客户分类管理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根据客户价值、忠诚度等因素对客户进行分类，针对不同类别的客户制定相应的管理策略。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建立完善的客户档案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https://d.book118.com/025002212242011114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2024-09-21T21:40:53.852</cp:lastPrinted>
  <dcterms:created xsi:type="dcterms:W3CDTF">2024-09-21T13:40:53Z</dcterms:created>
  <dcterms:modified xsi:type="dcterms:W3CDTF">2024-09-21T13:40:56Z</dcterms:modified>
</cp:coreProperties>
</file>