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5A34A-493C-45B9-B5A6-9540D7CCB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02390-4C9A-4647-9080-8E14B4254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79A37-7BC1-41ED-A9AB-D390BF491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47A7A-7604-48DD-B4BA-3D9BF17E4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03442D-3420-43F7-A789-B11ECBE3C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5EB3F6-3435-4A22-887A-91DBCFC95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5D784-C091-489D-A391-216AECFD5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9EAC4-07AD-4AE3-8336-5CB40C9D6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68A6D-2C2B-4487-9EC2-F38AA7E85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E9732-00CA-4487-B8CC-D771A8081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B44A8-36F6-4696-9BA9-04B43756C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03000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钢铁行业疫情下复工生产恢复进度观察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疫情下钢铁行业现状分析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钢铁企业复工生产恢复进度观察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钢铁行业供应链恢复进度观察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钢铁行业复工生产面临的挑战和机遇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钢铁行业复工生产恢复策略建议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了解钢铁行业在疫情影响下的复工生产恢复进度，评估疫情对钢铁行业的影响程度，为政府和企业提供参考。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2020年初，新冠疫情爆发并在全球范围内迅速传播，对各行各业产生了严重影响。钢铁行业作为国民经济的重要支柱，其生产恢复进度直接关系到国家经济的稳定和发展。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本次观察的时间范围为2020年1月至2022年12月，共三年。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本次观察的空间范围覆盖全国范围内的钢铁企业，包括大型钢铁集团、中型钢铁企业和小型钢铁厂等。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本次观察的内容包括钢铁企业的复工时间、复工率、产能恢复率、员工到岗率、供应链恢复情况等方面。同时，还将关注钢铁行业在疫情期间的政策调整、市场变化和企业应对措施等方面。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疫情下钢铁行业现状分析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生产停滞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疫情期间，钢铁企业普遍面临生产停滞的问题，员工返岗受限，生产线运转不正常。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疫情对全球供应链造成冲击，钢铁行业所需的原材料、设备等供应受到影响，导致生产成本上升。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市场需求减少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受疫情影响，建筑、汽车、机械等下游行业需求减弱，钢铁产品市场需求减少。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疫情对钢铁行业的影响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逐步复工复产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随着疫情得到控制，钢铁企业逐步复工复产，员工返岗率提高，生产线恢复正常运转。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政府出台一系列支持政策，如财政补贴、税收减免等，帮助钢铁企业渡过难关。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加强防疫措施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钢铁企业加强防疫措施，如定期消毒、员工佩戴口罩等，确保生产环境安全。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钢铁行业复工生产情况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新兴市场需求增长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新兴市场如新能源、环保等领域对高品质、高性能的钢铁产品需求增长，为钢铁行业带来新的发展机遇。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下游行业需求逐步恢复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随着疫情得到控制，建筑、汽车、机械等下游行业需求逐步恢复，对钢铁产品的需求增加。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出口市场受到影响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全球疫情形势严峻，对钢铁产品的出口市场造成一定影响，出口量减少。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钢铁行业市场需求变化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钢铁企业复工生产恢复进度观察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大型钢铁企业通常在疫情得到初步控制后就开始逐步复工，复工时间较早。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大型企业拥有完善的生产管理体系和供应链，能够迅速调整生产计划，加快生产恢复。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生产恢复快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大型企业生产规模大，设备先进，产能利用率高，能够快速满足市场需求。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产能利用率高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大型企业复工生产情况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生产恢复平稳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中型企业具有一定的生产规模和管理经验，能够平稳推进生产恢复。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产能利用率逐步提升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中型企业在复工后逐步提升产能利用率，逐步满足市场需求。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复工时间适中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中型钢铁企业在疫情得到控制后逐步开始复工，复工时间相对适中。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中型企业复工生产情况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https://d.book118.com/025003000201011110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2024-09-15T19:06:30.639</cp:lastPrinted>
  <dcterms:created xsi:type="dcterms:W3CDTF">2024-09-15T11:06:30Z</dcterms:created>
  <dcterms:modified xsi:type="dcterms:W3CDTF">2024-09-15T11:06:32Z</dcterms:modified>
</cp:coreProperties>
</file>