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6155B8-2CF1-4CC1-A592-E04B9D976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93677E-9EFA-47D9-B11C-0C0C59325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F25451-0D50-4CEE-A0B8-A95C8EC8F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7298EA-4CCA-4E17-BBCE-E7D5269A7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A4D8D4-EF50-4492-B9D5-AD127828B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4F2474-B745-4F5F-AB35-A7F27BD90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81C68A-01CF-49B0-BC1D-1CF4DD5BE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ED33C1-205C-41C5-A32E-D1012986A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E8A0FB-1C20-4C0B-9B2C-2EE3DCC6B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7375DC-AE27-4247-A314-A4E499F4C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E5809B-7818-4F4E-B4B8-9333C2732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011132014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EHS之危险源识别及风险评估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2024-01-20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危险源识别概述</a:t>
            </a:r>
          </a:p>
          <a:p>
            <a:r>
              <a:t>风险评估基本原理</a:t>
            </a:r>
          </a:p>
          <a:p>
            <a:r>
              <a:t>现场危险源识别实践</a:t>
            </a:r>
          </a:p>
          <a:p>
            <a:r>
              <a:t>风险评估过程演示</a:t>
            </a:r>
          </a:p>
          <a:p>
            <a:r>
              <a:t>风险控制措施制定与实施</a:t>
            </a:r>
          </a:p>
          <a:p>
            <a:r>
              <a:t>总结回顾与展望未来发展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危险源识别概述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危险源定义与分类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危险源定义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可能导致人员伤亡、财产损失、环境污染等不良后果的根源或状态。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危险源分类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根据性质不同，可分为物理性、化学性、生物性和心理性四类。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542" r="14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包括现场观察、询问交流、查阅记录、使用专业仪器等多种方法。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识别方法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确定识别对象、收集相关信息、分析潜在危险、记录并报告。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识别步骤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识别方法及步骤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国家安全生产法、环境保护法等相关法律法规对危险源识别有明确规定。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法律法规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各行业和领域均有相应的标准和规范，对危险源识别提出具体要求，如《危险源辨识与风险评价导则》等。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标准要求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法律法规与标准要求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风险评估基本原理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风险是指在特定环境下，某种不利事件或事故发生的可能性及其后果的综合度量。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风险由危险源、暴露程度、脆弱性和后果四个要素构成。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风险定义及构成要素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构成要素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风险定义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评估方法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常见的风险评估方法包括定性评估、半定量评估和定量评估。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工具介绍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风险评估工具包括风险矩阵、故障树分析、事件树分析、危险与可操作性分析等。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82" r="1248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评估方法与工具介绍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风险等级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根据风险的大小和严重程度，通常将风险划分为低风险、中等风险和高风险三个等级。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划分标准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风险等级的划分标准包括事故发生概率、后果严重程度、风险指数等。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风险等级划分标准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现场危险源识别实践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如设备设计不合理、制造质量差、安装不当等，可能导致设备故障或人员伤亡。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设备设施缺陷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如设备过热、振动、噪音等，可能引发火灾、爆炸或机械伤害。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设备运行异常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如电气线路老化、短路、过载等，可能引发触电、火灾等事故。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电气设备危险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生产设备设施危险源识别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作业场所布局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如场地狭窄、通道不畅、安全距离不足等，可能导致碰撞、跌倒等伤害。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环境因素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如高温、低温、潮湿、噪声、振动等，可能对人员健康造成不良影响。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有害物质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如粉尘、毒气、辐射等，可能对人员造成职业病或中毒。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作业环境危险源识别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https://d.book118.com/025011132014011102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7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2024-09-10T19:58:50.753</cp:lastPrinted>
  <dcterms:created xsi:type="dcterms:W3CDTF">2024-09-10T11:58:50Z</dcterms:created>
  <dcterms:modified xsi:type="dcterms:W3CDTF">2024-09-10T11:58:52Z</dcterms:modified>
</cp:coreProperties>
</file>