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5F4B63-AA36-4F60-88AB-0CEC551A7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2D083-2B8F-4153-A3DE-69D6BE3BC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D29D5-CFDE-4667-844A-E67C7AB5B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A03A4-2531-4B6E-B817-58CF962AE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9FB9B2-BBBE-45D9-958B-695DB9A7F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A98471-7BD1-4FA7-B0DA-046626594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B04F3-E515-46AE-9C8F-22DAEF439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48652-BB03-458D-A5E6-628865302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AADA3-63F1-4D4A-8241-C06F9FC81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77D63-1692-474D-B039-270A53C9F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ABF33-B4EB-4549-89B6-1A29F8FA1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365" r:id="rId2"/>
    <p:sldLayoutId id="2147485366" r:id="rId3"/>
    <p:sldLayoutId id="2147485367" r:id="rId4"/>
    <p:sldLayoutId id="2147485368" r:id="rId5"/>
    <p:sldLayoutId id="2147485369" r:id="rId6"/>
    <p:sldLayoutId id="2147485370" r:id="rId7"/>
    <p:sldLayoutId id="2147485371" r:id="rId8"/>
    <p:sldLayoutId id="2147485372" r:id="rId9"/>
    <p:sldLayoutId id="2147485373" r:id="rId10"/>
    <p:sldLayoutId id="214748537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tags" Target="../tags/tag123.xml" /><Relationship Id="rId30" Type="http://schemas.openxmlformats.org/officeDocument/2006/relationships/tags" Target="../tags/tag150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12143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市场营销结课报告总结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市场营销课程概述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市场营销理论学习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市场营销实践应用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市场营销效果评估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总结与展望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市场营销课程概述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课程目标</a:t>
            </a:r>
            <a:endParaRPr lang="zh-CN" altLang="en-US"/>
          </a:p>
        </p:txBody>
      </p:sp>
      <p:sp>
        <p:nvSpPr>
          <p:cNvPr id="1048890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提高沟通和团队合作能力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00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了解市场趋势和消费者需求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学会制定市场营销策略和计划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12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掌握市场营销的基本概念、原理和方法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课程内容</a:t>
            </a:r>
            <a:endParaRPr lang="zh-CN" altLang="en-US"/>
          </a:p>
        </p:txBody>
      </p:sp>
      <p:sp>
        <p:nvSpPr>
          <p:cNvPr id="1048952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54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56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58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60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6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6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7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7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2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4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市场营销概念：定义、意义和作用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消费者行为：研究消费者需求、心理和决策过程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市场营销组合：4P理论及其应用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市场营销策略：产品、价格、渠道和促销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教学方法</a:t>
            </a:r>
            <a:endParaRPr lang="zh-CN" altLang="en-US"/>
          </a:p>
        </p:txBody>
      </p:sp>
      <p:sp>
        <p:nvSpPr>
          <p:cNvPr id="1049030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角色扮演：让学生亲身体验市场营销策略，加深对课程内容的理解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案例分析：通过实际案例，帮助学生理解市场营销理论和实践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小组讨论：鼓励学生积极参与，提高团队协作和沟通能力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课堂互动：通过问答、讨论等方式，增强课堂互动，提高学生学习兴趣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市场营销理论学习</a:t>
            </a:r>
            <a:endParaRPr lang="zh-CN" altLang="en-US"/>
          </a:p>
        </p:txBody>
      </p:sp>
      <p:sp>
        <p:nvSpPr>
          <p:cNvPr id="104909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市场细分理论</a:t>
            </a:r>
            <a:endParaRPr lang="zh-CN" altLang="en-US"/>
          </a:p>
        </p:txBody>
      </p:sp>
      <p:sp>
        <p:nvSpPr>
          <p:cNvPr id="1049132" name="圆角矩形 26"/>
          <p:cNvSpPr/>
          <p:nvPr>
            <p:custDataLst>
              <p:tags r:id="rId2"/>
            </p:custDataLst>
          </p:nvPr>
        </p:nvSpPr>
        <p:spPr>
          <a:xfrm>
            <a:off x="60833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4" name="圆角矩形 28"/>
          <p:cNvSpPr/>
          <p:nvPr>
            <p:custDataLst>
              <p:tags r:id="rId3"/>
            </p:custDataLst>
          </p:nvPr>
        </p:nvSpPr>
        <p:spPr>
          <a:xfrm>
            <a:off x="610871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36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6150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市场细分的概念：市场细分是根据消费者需求、购买行为和习惯等因素，将整体市场划分为若干个具有共同特征的子市场。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圆角矩形 29"/>
          <p:cNvSpPr/>
          <p:nvPr>
            <p:custDataLst>
              <p:tags r:id="rId5"/>
            </p:custDataLst>
          </p:nvPr>
        </p:nvSpPr>
        <p:spPr>
          <a:xfrm>
            <a:off x="3400437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0" name="圆角矩形 32"/>
          <p:cNvSpPr/>
          <p:nvPr>
            <p:custDataLst>
              <p:tags r:id="rId6"/>
            </p:custDataLst>
          </p:nvPr>
        </p:nvSpPr>
        <p:spPr>
          <a:xfrm>
            <a:off x="3402977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2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市场细分的作用：市场细分有助于企业更好地了解客户需求，发掘市场机会，制定更有针对性的营销策略。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3"/>
          <p:cNvSpPr/>
          <p:nvPr>
            <p:custDataLst>
              <p:tags r:id="rId8"/>
            </p:custDataLst>
          </p:nvPr>
        </p:nvSpPr>
        <p:spPr>
          <a:xfrm>
            <a:off x="6192543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6" name="圆角矩形 4"/>
          <p:cNvSpPr/>
          <p:nvPr>
            <p:custDataLst>
              <p:tags r:id="rId9"/>
            </p:custDataLst>
          </p:nvPr>
        </p:nvSpPr>
        <p:spPr>
          <a:xfrm>
            <a:off x="6195084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8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市场细分的标准：常见的市场细分标准包括地理、人口、心理和行为等。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8"/>
          <p:cNvSpPr/>
          <p:nvPr>
            <p:custDataLst>
              <p:tags r:id="rId11"/>
            </p:custDataLst>
          </p:nvPr>
        </p:nvSpPr>
        <p:spPr>
          <a:xfrm>
            <a:off x="898465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2" name="圆角矩形 9"/>
          <p:cNvSpPr/>
          <p:nvPr>
            <p:custDataLst>
              <p:tags r:id="rId12"/>
            </p:custDataLst>
          </p:nvPr>
        </p:nvSpPr>
        <p:spPr>
          <a:xfrm>
            <a:off x="8987190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4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市场细分的方法：市场细分的方法包括多变量细分、系列变量细分和定群变量细分等。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定位理论</a:t>
            </a:r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2"/>
            </p:custDataLst>
          </p:nvPr>
        </p:nvSpPr>
        <p:spPr>
          <a:xfrm>
            <a:off x="2408334" y="1452880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定位理论定义：确定品牌在消费者心智中的位置，以实现品牌差异化。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3"/>
            </p:custDataLst>
          </p:nvPr>
        </p:nvSpPr>
        <p:spPr>
          <a:xfrm>
            <a:off x="2408334" y="2720311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定位理论的应用：通过市场调研，了解目标消费者需求和竞争对手情况，选择一个独特的市场位置。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4"/>
            </p:custDataLst>
          </p:nvPr>
        </p:nvSpPr>
        <p:spPr>
          <a:xfrm>
            <a:off x="2408334" y="3987743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定位理论的实践：制定营销策略，通过广告、公关等手段传递品牌定位信息，强化消费者认知。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5"/>
            </p:custDataLst>
          </p:nvPr>
        </p:nvSpPr>
        <p:spPr>
          <a:xfrm>
            <a:off x="2408334" y="5255174"/>
            <a:ext cx="7368981" cy="97417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定位理论的效果：提高品牌知名度和美誉度，增强消费者忠诚度，促进销售增长。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营销组合理论</a:t>
            </a:r>
            <a:endParaRPr lang="zh-CN" altLang="en-US"/>
          </a:p>
        </p:txBody>
      </p:sp>
      <p:sp>
        <p:nvSpPr>
          <p:cNvPr id="104923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定义：营销组合是市场营销策略中一系列可控变量的组合，包括产品、价格、促销和分销等。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目的：通过合理的营销组合，企业可以更好地满足市场需求，提高市场占有率。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理论发展：营销组合理论经历了从4P到4C的演变，强调以消费者需求为导向，注重顾客价值和顾客体验。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实践应用：企业可以根据自身情况和市场环境，制定合适的营销组合策略，以实现营销目标。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市场营销实践应用</a:t>
            </a:r>
            <a:endParaRPr lang="zh-CN" altLang="en-US"/>
          </a:p>
        </p:txBody>
      </p:sp>
      <p:sp>
        <p:nvSpPr>
          <p:cNvPr id="104929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https://d.book118.com/025012143202011111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市场营销结课报告总结</vt:lpstr>
      <vt:lpstr>目录</vt:lpstr>
      <vt:lpstr>市场营销课程概述</vt:lpstr>
      <vt:lpstr>课程目标</vt:lpstr>
      <vt:lpstr>课程内容</vt:lpstr>
      <vt:lpstr>教学方法</vt:lpstr>
      <vt:lpstr>市场营销理论学习</vt:lpstr>
      <vt:lpstr>市场细分理论</vt:lpstr>
      <vt:lpstr>定位理论</vt:lpstr>
      <vt:lpstr>营销组合理论</vt:lpstr>
      <vt:lpstr>市场营销实践应用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2024-09-17T07:58:56.101</cp:lastPrinted>
  <dcterms:created xsi:type="dcterms:W3CDTF">2024-09-16T23:58:56Z</dcterms:created>
  <dcterms:modified xsi:type="dcterms:W3CDTF">2024-09-16T23:58:58Z</dcterms:modified>
</cp:coreProperties>
</file>