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13444-2B3B-4828-90CB-0F1D47E46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8F39-4F75-4A24-A813-09E819E7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E9B48-0B59-4A9E-B070-21BB5BAA2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47193-AA35-4F7B-A5BD-6DB428E56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F163A-0CB3-4EFE-9BFD-72CAC33FE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AF1887-98BA-409A-A447-F831CB3E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7FBC0-1F89-4DD3-993F-2915D328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CA422-A79A-4E8A-ACF9-56A26675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1D985-551A-4952-B121-CFE5577D5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66395-88F7-4801-AFA9-9A6FD264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1DFD9-7269-46CB-AD39-D492BBBC8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8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22303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采购工作计划书怎么写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采购工作绩效评估与改进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6" r="328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阐述本次采购计划的目标，如满足生产需求、优化供应链等。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概述当前市场状况，包括行业趋势、竞争态势、供应商情况等。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列明本次计划涉及的采购物品，如原材料、设备、服务等。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采购物品范围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采购时间范围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采购预算范围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0000" r="3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设定采购计划的时间范围，包括开始时间和预计完成时间。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明确本次采购的预算范围及分配，以确保采购活动的经济合理性。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采购工作现状及问题分析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各部门提出采购需求，填写采购申请单，明确所需物品、数量、预算等。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采购申请经过审批流程，确保采购合理、符合公司政策。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根据采购需求，选择合适的供应商，进行询价、比价、谈判等。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与供应商签订采购合同，明确双方权责、交货期、付款方式等。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按照合同约定，执行采购操作，包括下单、收货、验货等。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根据合同约定和采购执行结果，进行付款结算。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现有采购流程梳理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供应商管理现状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供应商信息库建设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公司已建立供应商信息库，收录合格供应商的基本信息和历史合作记录。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定期对供应商进行评估，包括质量、价格、交货期等方面，确保供应商的稳定性和可靠性。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供应商合作关系维护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与重要供应商建立长期合作关系，通过互惠互利的合作方式，确保采购的稳定性和优势。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采购流程繁琐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供应商管理不足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采购成本控制不力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采购信息化程度低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现有采购流程涉及多个环节和部门，导致采购周期长、效率低。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部分供应商存在质量不稳定、交货不及时等问题，影响采购效果。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采购成本占公司总成本的比例较高，缺乏有效的成本控制措施。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公司尚未建立完善的采购信息化系统，导致采购数据难以汇总和分析，不利于决策支持。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采购工作计划制定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确定采购物品或服务的种类、数量和质量标准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评估采购物品或服务对业务运营的重要性和影响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了解市场供应情况和价格趋势，为制定采购策略提供依据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明确采购目标和需求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根据采购目标和需求，选择合适的采购方式和渠道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制定供应商选择标准和评估方法，确保供应商的质量和信誉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协商采购价格和合同条款，确保采购成本和风险可控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制定采购策略和计划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编制采购预算和时间表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根据采购策略和计划，编制详细的采购预算和时间表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预算应包括物品或服务的成本、运费、税费等费用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时间表应明确采购流程中各个环节的时间节点和责任人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确保预算和时间表的合理性和可行性，为采购工作的顺利实施提供保障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评估供应商的产品质量、过程控制和质量保证体系，确保供应商能够提供符合质量标准的产品。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对供应商的产品价格进行全面分析，包括成本、利润和市场竞争情况，选择性价比较高的供应商。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评估供应商的交货期和交货稳定性，确保供应商能够按时交货，减少生产中断风险。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交货期评估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评估供应商的服务水平，包括售前、售中和售后服务，选择服务周到、响应及时的供应商。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供应商评估和选择标准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https://d.book118.com/025012230331011100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2024-09-08T23:22:23.945</cp:lastPrinted>
  <dcterms:created xsi:type="dcterms:W3CDTF">2024-09-08T15:22:23Z</dcterms:created>
  <dcterms:modified xsi:type="dcterms:W3CDTF">2024-09-08T15:22:26Z</dcterms:modified>
</cp:coreProperties>
</file>