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E89FC-679E-49A7-86EC-520C074E7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DFE84-925A-42E5-A5FE-9843F2B56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19378-680C-4A51-8FA6-A19C5E6BC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42D65-0BAF-4AFA-9F6B-1D9B1DAF1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528C6-405B-430B-B040-0523A78E8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B4C3C-1BB3-486A-91E9-3EFD0CCA6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2DDD3B-171A-44C5-9295-5D443F43F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AA243-FC10-466D-90A9-6680A0881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1E912-3896-45F6-96E3-6CD1D81C4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55CD1-6315-4EE8-AADC-BEC028096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0370D-99EA-4160-87F3-282410D43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122333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灯饰车间年度计划书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年度目标与战略规划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制定灯饰车间年度计划，确保生产目标、质量标准和成本控制等得到有效实施，提高车间整体运营效率。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随着市场需求不断变化，灯饰行业面临激烈竞争。为保持竞争优势，灯饰车间需要不断优化生产流程、提高产品质量、降低成本，以满足客户多样化需求。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年度计划的重要性和意义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年度计划是灯饰车间实现长期稳定发展的关键，有助于合理配置资源、优化生产布局、提高生产效率、降低运营成本。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年度计划有助于实现企业战略目标，提升企业核心竞争力。通过年度计划的实施，灯饰车间可以更好地应对市场变化，抓住发展机遇，实现可持续发展。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车间规模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灯饰车间的总面积为2000平方米，拥有员工100人。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车间内配备了先进的灯饰生产设备，包括切割机、打磨机、焊接机等。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灯饰车间的生产流程包括材料采购、加工、组装、质检和包装等环节。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目前车间的月产能为10000件灯饰产品。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通过优化生产流程和提升设备利用率，生产效率得到了提高，但仍有提升空间。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车间建立了严格的质量检测体系，确保产品质量符合客户要求。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当前生产能力分析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部分设备老化，需要加强设备维护和保养，确保生产线的稳定运行。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在产品设计和研发方面，需要加强创新能力和市场调研，以满足不断变化的市场需求。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由于原材料和人力成本的上涨，生产成本有所增加，需要寻找更经济的采购渠道和优化人力资源配置。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存在的问题和改进空间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年度目标与战略规划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强化品质管理体系，提高产品合格率，降低不良品率，确保产品品质符合客户要求和国家相关标准。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通过优化生产流程、降低原材料消耗和加强成本管理，实现年度生产成本降低目标。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生产总量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根据市场需求和公司战略规划，制定年度生产总量目标，确保产品供应满足客户需求。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年度生产目标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新客户开发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积极开拓新市场，寻找潜在客户，增加客户数量和销售额。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通过提高产品质量、加强品牌宣传和营销策略，提升产品在市场中的份额。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渠道建设与优化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拓展销售渠道，建立多元化的销售网络，提高产品覆盖面和渠道销售能力。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加强知识产权保护工作，申请专利、商标等保护措施，维护公司技术权益。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根据市场需求和行业发展趋势，研发具有创新性和竞争力的新产品。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技术升级与改造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对现有生产设备和技术进行升级改造，提高生产效率和产品质量。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技术创新与研发目标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积极引进优秀人才，加强内部人才培养和选拔，建立高素质、专业化的人才队伍。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人才引进与培养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制定员工培训计划，提高员工技能水平和综合素质，促进员工个人发展。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建立科学的绩效管理体系，实施员工激励计划，激发员工工作积极性和创造力。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人力资源发展目标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实施策略与措施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对现有生产流程进行全面分析，识别存在的问题和瓶颈。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根据分析结果，制定针对性的流程改进方案，提高生产效率。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流程改进方案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实施改进方案，并建立监控机制，确保改进措施的有效性。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824" r="19824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根据评估结果，采购新设备或对现有设备进行升级改造。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设备采购与安装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制定设备维护计划，确保设备的正常运行和使用寿命。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对现有设备进行评估，确定需要升级或维护的设备。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设备升级与维护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根据产品特点和客户需求，制定明确的质量标准。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建立质量检查和控制机制，确保产品符合质量标准。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质量检查与控制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对不合格品进行追溯和处理，防止问题再次发生。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质量管理措施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对产品成本进行全面分析，识别可控和不可控成本。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制定针对性的成本控制措施，降低产品成本。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建立成本核算和监控机制，确保成本控制措施的有效性。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成本核算与监控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成本控制策略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根据市场分析结果，制定针对性的营销策略。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制定市场拓展计划，扩大产品在目标市场的份额。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对目标市场进行全面分析，了解客户需求和竞争态势。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893" r="1489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营销与市场拓展计划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资源保障与支持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人员招聘与培训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根据生产需求，招聘具备专业技能和素质的员工，并提供必要的培训和技能提升课程。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人员配置与调度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合理配置各岗位人员，确保生产线的顺畅运转，并根据生产计划进行人员调度。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员工福利与关怀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提供良好的员工福利，如薪酬、保险、假期等，关注员工的工作和生活状况，提高员工满意度和归属感。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人力资源保障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https://d.book118.com/025012233303011110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2024-09-16T04:52:52.233</cp:lastPrinted>
  <dcterms:created xsi:type="dcterms:W3CDTF">2024-09-15T20:52:52Z</dcterms:created>
  <dcterms:modified xsi:type="dcterms:W3CDTF">2024-09-15T20:52:54Z</dcterms:modified>
</cp:coreProperties>
</file>