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5C9BD-3950-4DDE-84F2-45F10B52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78852-BE07-4C97-A508-94C031FCD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41A86-8626-45B5-BBA0-1868C258C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07E0B-9F8F-42C3-BCEC-AB66FEBD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A8C00-C095-4450-A22E-65B72A5C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5F1034-5EC9-437D-BA97-6C1B062BF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439EA-B4EE-4DBE-8295-3CDC72D4B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C3477-45CF-4C6C-BBFC-C06CBF12A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8A376-D989-4EED-ADE7-D7610F452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376FA-06D5-4A6B-A416-81D1398C8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79DDF-35C3-4D26-A2F2-DA2D569B1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13311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父母如何在家庭中传递积极价值观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家庭环境与氛围营造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言传身教，树立榜样力量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沟通交流，倾听孩子心声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培养孩子自主性与责任感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关注心理健康，促进全面发展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家庭环境与氛围营造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布置舒适家居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通过合理的家居布置，营造出温馨、舒适的家庭氛围，让孩子在家中感受到温暖和安全感。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共同参与家庭活动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组织家庭成员共同参与的活动，如一起做饭、看电影、玩游戏等，增进亲子之间的感情，同时让孩子感受到家庭的和谐与快乐。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鼓励孩子表达情感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倾听孩子的想法和感受，鼓励孩子表达情感，让孩子感受到被理解和被尊重，从而培养孩子的自信心和积极心态。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创造和谐温馨家庭环境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与孩子一起制定家庭规则，明确家庭成员的权利和义务，让孩子学会承担责任和尊重他人。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父母要以身作则，成为孩子的榜样，通过自己的言行举止传递积极价值观，如诚实、守信、尊重他人等。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向孩子传授家庭文化和传统，让孩子了解自己的家族历史和文化背景，增强孩子的认同感和归属感。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传承家庭文化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树立良好家风家训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保持亲子关系融洽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与孩子保持积极沟通，了解孩子的想法和需求，关注孩子的成长和进步，给予孩子及时的肯定和鼓励。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尊重孩子个性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尊重孩子的个性和兴趣爱好，鼓励孩子尝试不同的事物和探索未知领域，培养孩子的创造力和创新精神。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与孩子建立信任关系，让孩子感受到父母的关爱和支持，同时教育孩子学会信任他人和珍惜友谊。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言传身教，树立榜样力量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当面对困难和挑战时，父母应以积极、乐观的态度应对，鼓励孩子也这样做。这将有助于孩子培养坚韧不拔的品质和解决问题的能力。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展示诚实和尊重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父母应该始终保持诚实，遵守承诺，尊重他人，包括家庭成员、朋友和邻居。通过自身的行为示范，让孩子明白这些价值观的重要性。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热爱学习和成长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父母应展示出对学习和成长的热情，不断追求知识和技能的提升。这将激发孩子的好奇心和学习动力，培养他们的终身学习习惯。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167" r="8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父母自身行为示范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父母可以引导孩子关注身边具有优秀品质的人和事，如诚实、勇敢、善良、有爱心等。通过讨论和分享，帮助孩子理解和欣赏这些品质。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识别优秀品质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当孩子观察到优秀品质时，父母应鼓励他们模仿和学习这些行为。可以通过角色扮演、故事讲解等方式，让孩子在实践中体验和内化这些价值观。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鼓励模仿和学习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当孩子表现出优秀品质时，父母应及时给予肯定和表扬。这将强化孩子的积极行为，增强他们的自信心和自尊心。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及时肯定和表扬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引导孩子观察学习优秀品质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提供正面榜样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父母可以为孩子提供正面的榜样，如历史人物、文学作品中的正面角色等。这些榜样将激发孩子的向上心和进取心，促使他们模仿和学习正面行为。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鼓励参与公益活动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父母可以鼓励孩子参与公益活动，如志愿服务、环保行动等。这将帮助孩子培养社会责任感和关爱他人的品质，同时也有助于提高他们的团队协作和沟通能力。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创设良好家庭氛围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充满爱、尊重和理解的家庭氛围将有助于孩子积极价值观的形成。父母应关注孩子的情感需求，倾听他们的想法和感受，鼓励他们表达自我并尊重他人的差异。在这样的家庭环境中，孩子更容易培养出宽容、理解和尊重他人的品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鼓励孩子模仿正面行为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沟通交流，倾听孩子心声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分享家庭计划和目标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家庭会议是讨论家庭计划和目标的好时机，让孩子了解家庭的期望和愿景。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设定家庭会议的频率和时间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家庭会议可以每周或每月举行一次，确保所有家庭成员都能参与。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鼓励孩子表达观点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在家庭会议上，父母应鼓励孩子积极发言，表达自己的想法和感受。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定期举行家庭会议，分享彼此想法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当孩子与父母交流时，父母应耐心倾听，不打断孩子的话语。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247" r="32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回应孩子情感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提供帮助和指导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父母应对孩子的情感给予回应，让孩子感受到被理解和支持。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当孩子遇到困难时，父母应给予帮助和指导，协助孩子解决问题。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倾听孩子内心需求，给予关注和支持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https://d.book118.com/025013311110011103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2024-09-12T14:07:46.543</cp:lastPrinted>
  <dcterms:created xsi:type="dcterms:W3CDTF">2024-09-12T06:07:46Z</dcterms:created>
  <dcterms:modified xsi:type="dcterms:W3CDTF">2024-09-12T06:07:48Z</dcterms:modified>
</cp:coreProperties>
</file>