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A478F2E-46A3-4DF7-9B6B-B018C25EEF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F41BB54-A781-4D6E-8A2E-48706A932E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DD01097-6AC6-481A-8DB6-4D1F2F0F20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D587DFA-EE39-4930-AE6F-3C58EE027D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3631C66-0099-4266-A46C-0CE8D22418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FD80CF7-AE85-43A5-B5A6-B41C9072BB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FD408AA-13D6-4071-8EEF-D0B28ED123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8ED4E2E-9021-4BD0-8978-C93D74E7D1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7F64CE0-77F4-4ABE-8937-418463427D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EB987DC-27B5-4133-ABC8-2BA8242F11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9EB8BB0-2F02-4ED4-96BB-22C4BFD22A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2501400112101110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616" y="1681622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安全防护培训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7" name="AutoShape 7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516619" y="1216342"/>
            <a:ext cx="6621780" cy="44253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安全防护培训概述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安全防护基础知识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安全防护技术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安全防护策略与制度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安全防护意识与能力提升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安全防护案例分析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281411" y="2037684"/>
            <a:ext cx="2792730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57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63069" y="3262599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rgbClr val="131516">
                    <a:alpha val="6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353851" y="182270"/>
            <a:ext cx="2807348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安全防护培训概述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3659" r="3365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743" r="32743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安全防护的定义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安全防护涉及多个领域，包括但不限于物理安全、网络安全、数据安全、个人防护等。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安全防护是指通过一系列措施和手段，预防和减少安全风险，保障人员、财产和环境安全的行为和过程。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8344" r="18344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24131" r="24131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通过安全防护措施，可以降低人员伤亡的风险，保护员工的生命安全。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保障人员生命安全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有效的安全防护可以防止盗窃、破坏等行为，保护企业的财产安全。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保护企业财产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一个安全可靠的企业形象可以提高企业的声誉和信誉度，有利于企业的长期发展。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维护企业声誉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遵守相关法律法规和标准是企业的法定义务，通过安全防护培训可以确保企业符合相关要求。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符合法律法规要求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安全防护的重要性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0417" r="10417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通过培训使员工了解安全风险和防护知识，增强安全意识，形成自我保护的习惯。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提高员工的安全意识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掌握安全操作技能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熟悉应急预案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落实岗位安全责任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培训使员工掌握正确的安全操作方法和技巧，避免因操作不当导致的安全事故。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员工应了解企业应急预案，掌握应对突发事件的流程和方法，提高应对能力。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通过培训使员工明确自身岗位的安全责任，自觉履行安全职责，形成全员参与的安全防护体系。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安全防护培训的目标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安全防护基础知识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90" r="32590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241" r="32241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5093" r="15093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了解并遵守物理环境中的安全规定，预防事故发生。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包括对工作场所的安全规定、设备操作规程、紧急逃生路线等方面的了解和遵守。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物理安全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掌握网络安全知识，防范网络攻击和保护个人信息。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包括对网络安全概念、网络威胁、密码安全、防病毒措施等方面的了解和掌握。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网络安全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了解信息安全概念，保护公司敏感信息和客户数据。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包括对信息安全概念、数据加密、数据备份等方面的了解和实施。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9677" r="9677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信息安全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掌握工业安全知识，预防工业事故发生。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包括对工业安全规定、危险品管理、特种设备操作规程等方面的了解和遵守。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工业安全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安全防护技术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防火墙是用于阻止非法访问的一种安全技术，它可以根据安全策略来控制网络之间的数据传输。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防火墙定义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防火墙类型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防火墙部署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4958" r="1495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包括包过滤防火墙、代理服务器防火墙和有状态检测防火墙等。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通常部署在网络入口处，以保护内部网络免受外部攻击。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防火墙技术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加密是一种将明文数据转换为密文数据的方法，以保护数据的机密性和完整性。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加密定义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包括对称加密算法（如AES、DES）和非对称加密算法（如RSA）。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加密算法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用于数据传输、存储和身份认证等方面。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加密应用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加密技术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https://d.book118.com/025014001121011100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4283F2"/>
      </a:accent1>
      <a:accent2>
        <a:srgbClr val="34C158"/>
      </a:accent2>
      <a:accent3>
        <a:srgbClr val="FDBE00"/>
      </a:accent3>
      <a:accent4>
        <a:srgbClr val="42B0F2"/>
      </a:accent4>
      <a:accent5>
        <a:srgbClr val="EA4336"/>
      </a:accent5>
      <a:accent6>
        <a:srgbClr val="27C9C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88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2024-09-08T04:43:17.375</cp:lastPrinted>
  <dcterms:created xsi:type="dcterms:W3CDTF">2024-09-07T20:43:17Z</dcterms:created>
  <dcterms:modified xsi:type="dcterms:W3CDTF">2024-09-07T20:43:19Z</dcterms:modified>
</cp:coreProperties>
</file>