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C14DE9-FD66-45E9-8CED-3F9A099C9FD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18232-0F46-49B3-A76B-CD98DFD3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19FC0-112E-445A-A114-A9062CC2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630F9-5191-419F-95C6-314C61575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A1476-C97F-4E81-94B8-66828FAC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CB6D3-B2EF-4A8C-852B-1A720C2D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E7C17-ACE4-4F21-B90E-94F13C407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56D66-73BB-4573-A195-DE216E434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D4498-7A4A-45A7-9300-04E566B0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EA6E0-C85D-4E47-9E38-4D3AC080D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56577-5A0F-4968-BDFD-C06EE066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082CC-FE56-4E07-9800-17C14867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1A72F34-F000-474D-9CD6-E3D86E8991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8DBDD4-3D3F-414E-B311-66E556B6C7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413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职场竞争与压力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如何有效应对职场挑战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建立良好的工作关系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职场成功的秘诀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职场竞争与压力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职场竞争日益激烈，每个人都在努力寻找自己的位置，同时也面临着巨大的压力。在职场中，不仅要与同行竞争，还要应对工作中的各种挑战和压力，如何处理成为了关键。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职场竞争带来的挑战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如何脱颖而出？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人才激烈竞争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如何应对各种压力和困难？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工作中的挑战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如何不被竞争压垮？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保持工作动力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如何持续进步？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需要有效管理压力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影响工作表现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保持稳定工作状态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建立应对压力机制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调整心态缓解压力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合理规划工作生活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解决同事矛盾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促进和谐合作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共同奋斗实现目标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学会与他人合作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实现共赢共同进步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在职场竞争与压力下，重要的是保持积极心态，学会灵活应对各种挑战，合理管理压力，与他人有效合作。只有不断成长与进步，才能在竞争中脱颖而出，实现职业生涯的成功。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如何有效应对职场挑战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提升自身实力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竞争激烈的职场中，不断学习和提升自己的专业技能是非常重要的。除了技能之外，建立良好的人际关系也是关键，因为人脉可以为您打开更多的机会。另外，学会自我推销，能够有效展示自己的优势和价值，让自己在职场上更加突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灵活应对变化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职场变化多端，需要具备灵活应对的能力。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如何适应快速变化的工作环境，保持竞争力？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如何抓住机遇，化挑战为机遇，实现个人发展？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抓住机遇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建立正确的职业规划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在职业生涯中，设立明确的职业目标并制定可行的路径和计划至关重要。找到自己的职业定位，发挥自己的长处，不断进步，实现自身价值和目标是每个职场人士必须面对的问题。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如何在困难面前不气馁？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如何保持乐观积极？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如何避免工作疲劳？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要学会调整心态，面对工作中的挑战。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保持积极心态有助于工作效率提升。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遇到困难要学会沉着冷静处理。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保持积极心态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积极乐观的心态是战胜职场压力的关键。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面对困难要保持乐观积极。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保持对工作的热情和动力，避免情绪消极。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不断学习和提升自己的专业技能。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学会自我推销，展示自己的优势和价值。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自我推销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建立良好的人际关系，扩大人脉圈子。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人脉关系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建立良好的工作关系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高效沟通与协作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在职场中，高效的沟通与协作是至关重要的技能。建立良好的沟通机制可以提高工作效率，减少误会，增进团队合作。同时，善于协调各方利益可以实现合作共赢，促进团队整体价值的最大化。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处理人际关系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如何建立良好的工作关系？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与同事相处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如何有效处理上下级关系？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与领导沟通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如何激发团队成员潜力？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与下属协作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团队建设与领导力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建设高效团队和发挥领导力是实现更好工作效果的关键。通过团队合作模式，可以使团队成员协同工作，共同实现团队目标。同时，有效的领导力可以引领团队前进，激发团队成员的潜力，取得更大成就。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保持工作生活平衡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设立工作与生活的分界线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定期进行休息与放松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寻找兴趣爱好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寻找缓解压力方式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艺术创作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处理工作压力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高效处理压力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制定合理的工作计划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寻找合适的工作方式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寻求他人支持与帮助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有效处理矛盾与冲突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如何有效沟通化解矛盾？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沟通解决矛盾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如何保持冷静应对冲突？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冷静处理冲突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如何找到共同利益点，化解分歧？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寻找共同点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建立人际网络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如何建立更广泛的人际关系？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拓展人脉关系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如何通过人际网络获得更多职业机会？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求职资源共享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如何在人际关系中相互支持？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互帮互助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https://d.book118.com/025014131013011130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职场竞争与压力</vt:lpstr>
      <vt:lpstr>目录</vt:lpstr>
      <vt:lpstr>第1章 简介</vt:lpstr>
      <vt:lpstr> </vt:lpstr>
      <vt:lpstr>职场竞争带来的挑战</vt:lpstr>
      <vt:lpstr>压力管理的重要性</vt:lpstr>
      <vt:lpstr>学会与他人合作</vt:lpstr>
      <vt:lpstr>结语</vt:lpstr>
      <vt:lpstr>第2章 如何有效应对职场挑战</vt:lpstr>
      <vt:lpstr>提升自身实力</vt:lpstr>
      <vt:lpstr>灵活应对变化</vt:lpstr>
      <vt:lpstr> </vt:lpstr>
      <vt:lpstr>保持积极心态</vt:lpstr>
      <vt:lpstr>总结应对策略</vt:lpstr>
      <vt:lpstr>第3章 建立良好的工作关系</vt:lpstr>
      <vt:lpstr> </vt:lpstr>
      <vt:lpstr>处理人际关系</vt:lpstr>
      <vt:lpstr> </vt:lpstr>
      <vt:lpstr>处理工作压力</vt:lpstr>
      <vt:lpstr>有效处理矛盾与冲突</vt:lpstr>
      <vt:lpstr>建立人际网络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2024-09-29T14:00:40.577</cp:lastPrinted>
  <dcterms:created xsi:type="dcterms:W3CDTF">2024-09-29T06:00:40Z</dcterms:created>
  <dcterms:modified xsi:type="dcterms:W3CDTF">2024-09-29T06:00:42Z</dcterms:modified>
</cp:coreProperties>
</file>