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29278A-E2FC-49A2-AC3F-0CE1F8ECAD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B74E44-63AD-4E64-B626-9505F5CDD8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89BF4A-5CD6-4220-923B-745F56EEFD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156595-2C97-4411-A9F9-792BD32AE4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EC5052-78F7-4BB7-BAB8-83805011DF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911644-FED7-4D11-B368-A0DDB10412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A7314C-8FA7-4494-AA3C-F25CE6DBF3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CB74BD-E1E9-4EB4-8776-C2E425A342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987D85-CD8D-46AD-8316-A32339B7C2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7CFCAB-B2CC-4A1D-8DB6-896E5776B5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A77ED9-048D-4D76-B5F4-F8DE61E9CF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5014202003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物业管理的概念</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endParaRPr lang="en-US" sz="2025">
              <a:solidFill>
                <a:schemeClr val="accent3">
                  <a:lumMod val="75000"/>
                  <a:alpha val="100000"/>
                </a:schemeClr>
              </a:solidFill>
              <a:latin typeface="Microsoft Yahei"/>
              <a:ea typeface="Microsoft Yahei"/>
              <a:cs typeface="Microsoft Yahei"/>
            </a:endParaRP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物业管理定义与性质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物业管理模式与分类</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物业管理法律法规及政策</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业主委员会与居民参与机制</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设施设备维护与保养策略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费用收取与财务公开制度</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总结：提升物业管理水平，创造美好生活环境</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物业管理定义与性质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3830457"/>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物业管理是房地产综合开发的派生物，是随着房地产综合开发的现代化生产方式而产生的对房地产管理过程的专业化、社会化、企业化管理模式。</a:t>
            </a:r>
          </a:p>
        </p:txBody>
      </p:sp>
      <p:sp>
        <p:nvSpPr>
          <p:cNvPr id="3" name="TextBox 3"/>
          <p:cNvSpPr txBox="1"/>
          <p:nvPr/>
        </p:nvSpPr>
        <p:spPr>
          <a:xfrm>
            <a:off x="1844212" y="16233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物业管理是指对房地产物业及其附属设施、设备和相关场地进行维修、养护、管理，维护相关区域内的环境卫生和秩序的活动。</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物业管理基本概念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常规性的公共服务</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针对性的专项服务</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委托性的特约服务</a:t>
            </a:r>
          </a:p>
        </p:txBody>
      </p:sp>
      <p:pic>
        <p:nvPicPr>
          <p:cNvPr id="5" name="Picture 5"/>
          <p:cNvPicPr>
            <a:picLocks noChangeAspect="1"/>
          </p:cNvPicPr>
          <p:nvPr/>
        </p:nvPicPr>
        <p:blipFill>
          <a:blip r:embed="rId2"/>
          <a:srcRect l="5556" r="555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5490" b="549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276" b="27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物业服务内容及范围</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包括房屋管理服务、房屋装修管理服务、物业共用设施设备管理服务、环境清洁卫生管理服务、绿化管理服务、安全管理服务。</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为改善和提高业主、使用人的工作和生活条件，提供满足部分业主、使用人特殊需要的各项服务。</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物业服务企业为了满足业主、物业使用人的个别需求受其委托而提供的服务。</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行业特点</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发展趋势</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行业特点与发展趋势</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随着房地产市场的不断发展和人们生活水平的提高，物业管理行业将朝着规模化、集约化、智能化、品牌化的方向发展，同时，行业法规和政策也将不断完善，推动行业的健康有序发展。</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物业管理行业具有社会化、专业化、企业化、经营型的特点，其管理范围广泛，包括住宅、商业、工业等各类物业。</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物业管理模式与分类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5161" b="516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5826" b="258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0899" b="1089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自主管理模式</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业主自行管理</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业主或业主委员会直接负责物业的日常管理工作，包括维修、保养、清洁、安保等。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业主自治组织</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通过建立业主大会、业主委员会等自治组织，实现业主对物业的自我管理和民主决策。</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自主经营与自负盈亏</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业主自行承担物业管理的全部责任和风险，享有物业经营的全部收益。</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双方权利与义务</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明确业主和物业服务企业在物业管理中的权利和义务，保障双方合法权益。</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委托物业服务企业</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业主或业主委员会通过签订物业服务合同，将物业的日常管理工作委托给专业的物业服务企业。</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代理服务与费用支付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物业服务企业按照合同约定提供各项服务，业主或业主委员会支付相应的服务费用。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委托代理模式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市场化运作与竞争机制</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引入市场化运作和竞争机制，提高物业管理的效率和质量。</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多元化服务与品牌经营</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提供多元化的物业服务，打造具有影响力和竞争力的物业管理品牌。</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专业化分工与合作</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通过专业化的分工和合作，实现物业管理的高效运作和优质服务。</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1972" r="11972"/>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专业化公司运作模式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物业管理法律法规及政策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625" r="1562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明确了物业的权属、管理、使用、收益等方面的法律规定，为物业管理提供了基本的法律依据。</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《中华人民共和国物权法》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针对物业管理的具体实践，制定了详细的管理规定和操作流程，包括物业服务企业的资质、服务标准、收费标准等。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《物业管理条例》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如《城市房地产管理法》、《住宅专项维修资金管理办法》等，也对物业管理领域的相关问题进行了规定。</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其他相关法律法规</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国家相关法律法规体系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地方政府发布的物业管理政策文件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各地政府根据当地实际情况，制定了一系列物业管理政策文件，包括物业服务标准、收费管理办法、维修资金管理等。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政策文件的解读与应用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针对地方政府发布的政策文件，物业服务企业和业主需要认真解读，了解政策的具体要求和操作流程，并在实际工作中加以应用。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719" r="2571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地方政府政策文件解读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69" r="249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物业服务合同</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物业服务企业与业主或业主委员会签订的合同，明确了双方的权利和义务，包括服务内容、服务质量、收费标准等。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合同条款的履行与监督</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物业服务企业和业主需要按照合同约定履行各自义务，同时业主或业主委员会也需要对物业服务企业的服务质量和收费标准进行监督。</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权益保障机制</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在物业管理过程中，业主的权益需要得到充分保障，包括知情权、参与权、监督权等。物业服务企业需要建立健全的权益保障机制，确保业主的合法权益不受侵害。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合同条款与权益保障</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04</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业主委员会与居民参与机制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https://d.book118.com/025014202003011114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2024-09-20T22:50:17.899</cp:lastPrinted>
  <dcterms:created xsi:type="dcterms:W3CDTF">2024-09-20T14:50:17Z</dcterms:created>
  <dcterms:modified xsi:type="dcterms:W3CDTF">2024-09-20T14:50:20Z</dcterms:modified>
</cp:coreProperties>
</file>