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C7E57F-F3FF-4A47-AAA2-6E1B00E06F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529968-A268-42A5-A0D3-4E030B52A1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B76528F-8FAB-404B-A9B2-E73A420C14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3C5FFA7-D043-4FB0-B2F8-16C2229F39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A9D2C4-645B-4865-8A90-43902D83A5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0979A66-95F6-4491-810A-B30A5B86BE5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A546B44-B441-414E-BF47-86B3B01FB16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3844BFA-2F44-4642-9315-8A15FB5350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692A05-22B1-4A95-9AC1-6642942206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290456-E63B-4BBD-9356-55B0A1BA89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800BAB-9DDB-4224-A1F9-404078AC27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020001002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2024-01-28</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医疗护理安全警示教育案例</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医疗护理安全事故概述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典型案例剖析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原因分析与教训总结</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法律法规与伦理道德要求</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预防措施与应对策略</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患者安全文化建设与推广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chemeClr val="accent3">
                    <a:alpha val="100000"/>
                  </a:schemeClr>
                </a:solidFill>
                <a:latin typeface="Microsoft Yahei"/>
                <a:ea typeface="Microsoft Yahei"/>
                <a:cs typeface="Microsoft Yahei"/>
              </a:rPr>
              <a:t>01</a:t>
            </a:r>
          </a:p>
        </p:txBody>
      </p:sp>
      <p:sp>
        <p:nvSpPr>
          <p:cNvPr id="5" name="TextBox 5"/>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医疗护理安全事故概述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分类</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医疗护理安全事故是指在医疗护理过程中，因医务人员的过失、疏忽或技术不当等原因，导致患者身体或心理受到损害的事件。</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根据事故的性质和严重程度，医疗护理安全事故可分为医疗事故、护理事故、医疗差错和医疗纠纷等类型。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医疗护理安全事故的发生率因地区、医疗机构类型、患者群体等因素而有所差异。一般来说，大型综合性医院和专科医院的发生率相对较高。</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导致医疗护理安全事故发生的因素很多，包括医务人员的技术水平、责任心、沟通能力、医疗设备设施状况、医院管理制度等。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发生率及影响因素</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影响因素</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发生率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医疗护理安全事故可能导致患者身体残疾、功能障碍、病情加重甚至死亡等严重后果，给患者和家庭带来极大的痛苦和经济负担。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严重后果</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医疗护理安全事故的发生对医疗机构和医务人员具有重要的警示意义，提醒医疗机构要加强医疗质量管理，提高医务人员的责任意识和风险意识，以保障患者的安全。同时，对医疗护理安全事故的深入分析和反思，有助于总结经验教训，完善医疗护理安全防范措施，降低事故发生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警示意义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严重后果与警示意义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https://d.book118.com/025020001002011120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30</Paragraphs>
  <Slides>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7</vt:i4>
      </vt:variant>
    </vt:vector>
  </HeadingPairs>
  <TitlesOfParts>
    <vt:vector baseType="lpstr" size="12">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2024-09-22T08:28:59.662</cp:lastPrinted>
  <dcterms:created xsi:type="dcterms:W3CDTF">2024-09-22T00:28:59Z</dcterms:created>
  <dcterms:modified xsi:type="dcterms:W3CDTF">2024-09-22T00:29:01Z</dcterms:modified>
</cp:coreProperties>
</file>