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3E48198-F701-4CD5-9197-CD7D561989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CCFD724-CB01-4002-851D-F6F4D860F8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A075C33-C048-4B07-B733-C53B0560D3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547BCE6-0D66-47D1-9654-26730161D0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E21B9CF-5774-4B84-8922-230B79450C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2CF3984-48DC-4296-8CB7-77664B143C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C0C65EC-E63D-47A2-9DDA-067E3894B5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FBFD497-F6AA-4583-88C1-767111CB5D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C932B1D-2F7D-4F22-A4A3-9299D76E41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A7F382A-20C4-4BA1-925F-93D4AC78B8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31161F9-246C-40B3-9831-DCC020BB3D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2502022132401110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723949" y="1562007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安全生产信息化系统与应用技巧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19901" y="3818645"/>
            <a:ext cx="8024774" cy="4828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25012" y="5590905"/>
            <a:ext cx="1941977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2024-01-23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92925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安全生产信息化系统概述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安全生产信息化系统核心技术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安全生产信息化系统应用场景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安全生产信息化系统实施策略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92925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安全生产信息化系统应用技巧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安全生产信息化系统未来发展趋势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安全生产信息化系统概述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安全生产信息化系统是指利用计算机、网络、通信等现代信息技术，对安全生产过程中的各种信息进行采集、传输、存储、处理和应用，实现安全生产管理信息化、智能化和决策科学化的系统。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发展历程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随着计算机和网络技术的不断发展，安全生产信息化系统经历了从单机应用到网络应用，从局部应用到全局应用，从单一功能到集成化、智能化的发展历程。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定义与发展历程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744" b="2744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安全生产信息化系统通常采用B/S或C/S架构，包括数据采集层、数据传输层、数据处理层和应用层等四个层次。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安全生产信息化系统主要包括以下功能模块：安全信息管理、危险源管理、事故应急管理、安全检查与评估、安全培训与考核等。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系统架构与功能模块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功能模块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系统架构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3535" r="13535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通过信息化手段，可以实现对安全生产的全面监控和管理，提高安全管理的效率和水平。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提高安全管理水平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通过对危险源的识别和监控，可以及时发现和消除安全隐患，降低事故发生的概率。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降低事故发生率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通过信息化系统可以快速响应和处理突发事件，提高应急救援的效率和准确性。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提高应急救援能力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安全生产信息化系统可以帮助企业建立安全生产的长效机制，提高企业的社会形象和竞争力，促进企业可持续发展。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促进企业可持续发展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安全生产信息化意义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安全生产信息化系统核心技术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通过物联网技术，对生产设备、环境参数等进行实时监控和数据采集，确保生产过程中的安全可控。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设备监控与数据采集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利用物联网技术，实现人员定位、区域管控等功能，提高生产现场的安全管理水平。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人员定位与安全管理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基于物联网数据分析，实现异常预警、事故预测等功能，为应急响应提供有力支持。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预警与应急响应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物联网技术应用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数据整合与清洗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对海量数据进行整合、清洗和预处理，提取有价值的安全生产相关信息。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关联分析与模式识别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运用大数据关联分析、模式识别等技术，发现隐藏在数据中的安全风险和事故隐患。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预测与决策支持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基于大数据分析结果，对安全生产趋势进行预测，为管理层提供决策支持。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大数据分析与挖掘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5933" r="5933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资源共享与协同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云计算支持多用户、多部门间的资源共享和协同工作，提高安全生产管理效率。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数据存储与处理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利用云计算的分布式存储和计算能力，实现海量安全生产数据的存储、处理和分析。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服务部署与扩展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通过云计算平台，实现安全生产信息化系统的快速部署和弹性扩展。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云计算服务支持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0010" r="10010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智能分析与诊断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运用人工智能技术，对安全生产数据进行智能分析和诊断，发现潜在问题和风险。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智能预警与预测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基于人工智能模型，实现异常情况的智能预警和事故风险的智能预测。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智能决策与优化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结合人工智能技术和大数据分析结果，为管理层提供智能决策支持和优化建议。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人工智能辅助决策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安全生产信息化系统应用场景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通过安装在生产线上的传感器和摄像头，实时监测生产过程中的安全状况，并通过系统分析数据，及时发出预警信息。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实时监控与预警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利用信息化系统对生产现场进行定期或不定期的安全隐患排查，确保生产环境的安全。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安全隐患排查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在发生安全事故时，信息化系统能够快速响应，提供应急处理方案，降低事故损失。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事故应急处理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0000" r="10000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工业企业安全监管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通过信息化系统对矿山、危化品等危险源进行辨识和评估，为风险防控提供科学依据。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5375" r="1537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危险源辨识与评估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实时监测矿山、危化品等领域的安全状况，并通过系统分析数据，及时发出预警信息，确保生产安全。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安全监测与预警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制定针对矿山、危化品等领域的应急预案，并通过信息化系统进行演练，提高应急处置能力。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应急预案与演练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矿山、危化品等领域风险防控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70591"/>
            <a:ext cx="5783287" cy="1172718"/>
            <a:chOff x="5982796" y="3170591"/>
            <a:chExt cx="5783287" cy="1172718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70591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安全监测与预警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641126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实时监测城市各领域的安全状况，并通过系统分析数据，及时发出预警信息，保障城市安全。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823246"/>
            <a:ext cx="5783287" cy="1172718"/>
            <a:chOff x="5982796" y="4823246"/>
            <a:chExt cx="5783287" cy="1172718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823246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应急指挥与调度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93781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在城市发生突发事件时，信息化系统能够快速响应，提供应急指挥与调度支持，确保事件得到妥善处理。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805646" y="4913047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982796" y="1521950"/>
            <a:ext cx="5687135" cy="1172718"/>
            <a:chOff x="5982796" y="1521950"/>
            <a:chExt cx="5687135" cy="1172718"/>
          </a:xfrm>
        </p:grpSpPr>
        <p:sp>
          <p:nvSpPr>
            <p:cNvPr id="10" name="TextBox 10"/>
            <p:cNvSpPr txBox="1"/>
            <p:nvPr/>
          </p:nvSpPr>
          <p:spPr>
            <a:xfrm>
              <a:off x="5982796" y="152195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城市安全风险评估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982796" y="1992485"/>
              <a:ext cx="5687135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通过信息化系统对城市安全风险进行全面评估，为城市安全规划提供决策支持。</a:t>
              </a:r>
            </a:p>
          </p:txBody>
        </p:sp>
      </p:grpSp>
      <p:sp>
        <p:nvSpPr>
          <p:cNvPr id="12" name="AutoShape 12"/>
          <p:cNvSpPr/>
          <p:nvPr/>
        </p:nvSpPr>
        <p:spPr>
          <a:xfrm>
            <a:off x="4805646" y="3272584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805646" y="161148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41457" y="1735931"/>
            <a:ext cx="3722789" cy="3981079"/>
          </a:xfrm>
          <a:prstGeom prst="rect">
            <a:avLst/>
          </a:prstGeom>
          <a:solidFill>
            <a:schemeClr val="accent1">
              <a:alpha val="9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014447" y="3486249"/>
            <a:ext cx="391670" cy="391670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14447" y="1795508"/>
            <a:ext cx="391670" cy="3916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026640" y="5128951"/>
            <a:ext cx="378428" cy="378428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8" name="Picture 18"/>
          <p:cNvPicPr>
            <a:picLocks noChangeAspect="1"/>
          </p:cNvPicPr>
          <p:nvPr/>
        </p:nvPicPr>
        <p:blipFill>
          <a:blip r:embed="rId2">
            <a:alphaModFix/>
          </a:blip>
          <a:srcRect l="9437" r="9437"/>
          <a:stretch>
            <a:fillRect/>
          </a:stretch>
        </p:blipFill>
        <p:spPr>
          <a:xfrm>
            <a:off x="641457" y="1883900"/>
            <a:ext cx="3722788" cy="3671084"/>
          </a:xfrm>
          <a:prstGeom prst="rect">
            <a:avLst/>
          </a:prstGeom>
        </p:spPr>
      </p:pic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城市公共安全体系建设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https://d.book118.com/025020221324011103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90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2024-09-13T10:21:52.741</cp:lastPrinted>
  <dcterms:created xsi:type="dcterms:W3CDTF">2024-09-13T02:21:52Z</dcterms:created>
  <dcterms:modified xsi:type="dcterms:W3CDTF">2024-09-13T02:21:54Z</dcterms:modified>
</cp:coreProperties>
</file>